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26" r:id="rId2"/>
    <p:sldId id="433" r:id="rId3"/>
    <p:sldId id="500" r:id="rId4"/>
    <p:sldId id="501" r:id="rId5"/>
    <p:sldId id="495" r:id="rId6"/>
    <p:sldId id="499" r:id="rId7"/>
    <p:sldId id="502" r:id="rId8"/>
    <p:sldId id="504" r:id="rId9"/>
    <p:sldId id="496" r:id="rId10"/>
    <p:sldId id="434" r:id="rId11"/>
  </p:sldIdLst>
  <p:sldSz cx="9144000" cy="5143500" type="screen16x9"/>
  <p:notesSz cx="6858000" cy="9144000"/>
  <p:embeddedFontLst>
    <p:embeddedFont>
      <p:font typeface="MS PGothic" panose="020B0600070205080204" pitchFamily="34" charset="-128"/>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
      <p:font typeface="Orly's Font 2" panose="020B0604020202020204" charset="0"/>
      <p:regular r:id="rId22"/>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66FF"/>
    <a:srgbClr val="CCECFF"/>
    <a:srgbClr val="99FF66"/>
    <a:srgbClr val="CC9900"/>
    <a:srgbClr val="ED8749"/>
    <a:srgbClr val="996633"/>
    <a:srgbClr val="FF531D"/>
    <a:srgbClr val="FF995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73" autoAdjust="0"/>
    <p:restoredTop sz="82734"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Is</a:t>
            </a:r>
            <a:r>
              <a:rPr lang="en-US" baseline="0" dirty="0" smtClean="0"/>
              <a:t> the number 18 an even number or an odd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have learned how to determine if a group of objects is even or odd by looking at the digit in the ones place.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determine if a group of objects is even or odd by looking at the digit in the ones place.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 Our number system includes digits zero through nine.  Each digit has its own place value in a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Remember each digit has a different place value.  The digit on the left is in the tens place (the label tens fades in). In 42 the digit 4 is in the tens place.  This tells us that there are four groups of ten (4 rods fade in).  The last digit on the right is the ones place (the label ones will fade in). In 42 the digit 2 is in the ones place.  This tells us that there are two ones (2 cubes fade in).  There are 4 groups of tens and 2 ones in the number 42.</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 number zero is considered to be even.  Let’s look at the number 1.  Since you can not make a pair with one, it is an odd number. Look at the number 2. You know that 2 is a pair.  So the number 2 is even.  When you look at the number 3, you will notice that there is one pair with one cube left over.  Three is an odd number.  Look at four.  There are two pairs, with no leftovers.  4 is an even number.  Five has two pairs and one left over.  Five is an odd number.  Six has three pair with no leftovers.  Six is an even number. Seven has three pairs and one leftover.  Seven is odd number. Eight has four pairs with no leftovers.  Eight is an even number.  Nine has four pairs with one leftover.  Nine is an odd number. The numbers 0, 2, 4, 6, 8 are even numbers.  The numbers 1, 3, 5, 7, 9 are odd numbers.</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ten </a:t>
            </a:r>
            <a:r>
              <a:rPr lang="en-US" baseline="0" dirty="0" err="1" smtClean="0"/>
              <a:t>unifix</a:t>
            </a:r>
            <a:r>
              <a:rPr lang="en-US" baseline="0" dirty="0" smtClean="0"/>
              <a:t> cubes. Ten is an even number.  We know this because we can pair them and count them by 2’s with no cubes left over…2, 4, 6, 8, 10.  If we add one more cube, we have 1 group of ten and 1 one in the ones place.  Now there are 11 cubes.  Is the number 11 even or odd?  We know that the group of tens is even because we counted by 2’s.  But now we have 1 in the ones place that can not be paired.  There is one cube left over.  This means the number 11 is odd.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15 </a:t>
            </a:r>
            <a:r>
              <a:rPr lang="en-US" baseline="0" dirty="0" err="1" smtClean="0"/>
              <a:t>unifix</a:t>
            </a:r>
            <a:r>
              <a:rPr lang="en-US" baseline="0" dirty="0" smtClean="0"/>
              <a:t> cubes. Is the number 15 even or odd?  Well the number 15has 1 group of tens and 5 ones.  The group of ten is even, each cube can be paired.  Look at the ones place.  We can pair these cubes but there is 1 cube left over.  This means the number 15 is odd.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18 </a:t>
            </a:r>
            <a:r>
              <a:rPr lang="en-US" baseline="0" dirty="0" err="1" smtClean="0"/>
              <a:t>unifix</a:t>
            </a:r>
            <a:r>
              <a:rPr lang="en-US" baseline="0" dirty="0" smtClean="0"/>
              <a:t> cubes. Is the number 18 even or odd?  Well the number 18 has 1 group of tens and 8 ones.  The group of ten is even, each cube can be paired.  Look at the ones place.  We can pair these with no cubes left over.  This means the number 18 is even.  The place value that determines whether a number is even or odd is the ones place.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the number 12.  Is 12 even or odd? Let’s look at the digit in the ones place.  There is a 2.  We know the 0, 2, 4, 6, and 8 or even numbers.  So the number 12 is an even number.  Let’s check to make sure.  Here are 12 hearts.  If twelve is an even number we will be able to pair these hearts with no hearts left over. There are no hearts left over.  So we were able to determine the 12 was an even number by looking at the digit in the ones place. </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1657350"/>
            <a:ext cx="8458200" cy="523220"/>
          </a:xfrm>
        </p:spPr>
        <p:txBody>
          <a:bodyPr wrap="square">
            <a:spAutoFit/>
          </a:bodyPr>
          <a:lstStyle/>
          <a:p>
            <a:pPr marL="0" indent="0" algn="ctr">
              <a:buNone/>
            </a:pPr>
            <a:r>
              <a:rPr lang="en-US" sz="2800" dirty="0" smtClean="0">
                <a:solidFill>
                  <a:schemeClr val="accent5"/>
                </a:solidFill>
              </a:rPr>
              <a:t>Is 18 even or odd?</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determine if a group of objects is even or odd </a:t>
            </a:r>
            <a:r>
              <a:rPr lang="en-US" sz="3600" dirty="0" smtClean="0">
                <a:solidFill>
                  <a:schemeClr val="accent1"/>
                </a:solidFill>
                <a:latin typeface="Orly's Font 2" pitchFamily="66" charset="0"/>
                <a:ea typeface="Verdana" pitchFamily="34" charset="0"/>
                <a:cs typeface="Verdana" pitchFamily="34" charset="0"/>
              </a:rPr>
              <a:t>by looking at the digit </a:t>
            </a:r>
          </a:p>
          <a:p>
            <a:pPr algn="ctr">
              <a:defRPr/>
            </a:pPr>
            <a:r>
              <a:rPr lang="en-US" sz="3600" dirty="0" smtClean="0">
                <a:solidFill>
                  <a:schemeClr val="accent1"/>
                </a:solidFill>
                <a:latin typeface="Orly's Font 2" pitchFamily="66" charset="0"/>
                <a:ea typeface="Verdana" pitchFamily="34" charset="0"/>
                <a:cs typeface="Verdana" pitchFamily="34" charset="0"/>
              </a:rPr>
              <a:t>in the ones place.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 y="1417588"/>
            <a:ext cx="9258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a:t>
            </a:r>
          </a:p>
          <a:p>
            <a:pPr algn="ctr">
              <a:defRPr/>
            </a:pPr>
            <a:r>
              <a:rPr lang="en-US" sz="3600" dirty="0" smtClean="0">
                <a:solidFill>
                  <a:schemeClr val="accent5"/>
                </a:solidFill>
                <a:latin typeface="Orly's Font 2" pitchFamily="66" charset="0"/>
                <a:ea typeface="Verdana" pitchFamily="34" charset="0"/>
                <a:cs typeface="Verdana" pitchFamily="34" charset="0"/>
              </a:rPr>
              <a:t>to determine if a group of objects </a:t>
            </a:r>
          </a:p>
          <a:p>
            <a:pPr algn="ctr">
              <a:defRPr/>
            </a:pPr>
            <a:r>
              <a:rPr lang="en-US" sz="3600" dirty="0" smtClean="0">
                <a:solidFill>
                  <a:schemeClr val="accent5"/>
                </a:solidFill>
                <a:latin typeface="Orly's Font 2" pitchFamily="66" charset="0"/>
                <a:ea typeface="Verdana" pitchFamily="34" charset="0"/>
                <a:cs typeface="Verdana" pitchFamily="34" charset="0"/>
              </a:rPr>
              <a:t>is even or odd </a:t>
            </a:r>
            <a:r>
              <a:rPr lang="en-US" sz="3600" dirty="0" smtClean="0">
                <a:solidFill>
                  <a:schemeClr val="accent1"/>
                </a:solidFill>
                <a:latin typeface="Orly's Font 2" pitchFamily="66" charset="0"/>
                <a:ea typeface="Verdana" pitchFamily="34" charset="0"/>
                <a:cs typeface="Verdana" pitchFamily="34" charset="0"/>
              </a:rPr>
              <a:t>by looking at </a:t>
            </a:r>
          </a:p>
          <a:p>
            <a:pPr algn="ctr">
              <a:defRPr/>
            </a:pPr>
            <a:r>
              <a:rPr lang="en-US" sz="3600" dirty="0" smtClean="0">
                <a:solidFill>
                  <a:schemeClr val="accent1"/>
                </a:solidFill>
                <a:latin typeface="Orly's Font 2" pitchFamily="66" charset="0"/>
                <a:ea typeface="Verdana" pitchFamily="34" charset="0"/>
                <a:cs typeface="Verdana" pitchFamily="34" charset="0"/>
              </a:rPr>
              <a:t>the digit in the ones place.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1085850"/>
            <a:ext cx="8343900" cy="110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Our number system is made of 10 digits.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0, 1, 2, 3, 4, 5, 6, 7, 8, and 9</a:t>
            </a:r>
          </a:p>
          <a:p>
            <a:pPr marL="0" indent="0" algn="ctr">
              <a:buFont typeface="Wingdings" pitchFamily="2" charset="2"/>
              <a:buNone/>
            </a:pPr>
            <a:endParaRPr lang="en-US" sz="2800" dirty="0">
              <a:solidFill>
                <a:srgbClr val="00B050"/>
              </a:solidFill>
              <a:latin typeface="Orly's Font 2" pitchFamily="66" charset="0"/>
            </a:endParaRPr>
          </a:p>
          <a:p>
            <a:pPr marL="0" indent="0" algn="ctr">
              <a:buFont typeface="Wingdings" pitchFamily="2" charset="2"/>
              <a:buNone/>
            </a:pPr>
            <a:r>
              <a:rPr lang="en-US" sz="2800" dirty="0" smtClean="0">
                <a:solidFill>
                  <a:schemeClr val="accent1"/>
                </a:solidFill>
                <a:latin typeface="Orly's Font 2" pitchFamily="66" charset="0"/>
              </a:rPr>
              <a:t>Each digit has its own place value in a number.</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282370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bwMode="auto">
          <a:xfrm>
            <a:off x="1943100" y="2414705"/>
            <a:ext cx="205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7200" dirty="0" smtClean="0">
                <a:solidFill>
                  <a:schemeClr val="accent1"/>
                </a:solidFill>
                <a:latin typeface="Orly's Font 2" pitchFamily="66" charset="0"/>
              </a:rPr>
              <a:t>42</a:t>
            </a:r>
            <a:endParaRPr lang="en-US" sz="7200" dirty="0">
              <a:solidFill>
                <a:schemeClr val="accent1"/>
              </a:solidFill>
              <a:latin typeface="Orly's Font 2" pitchFamily="66" charset="0"/>
            </a:endParaRPr>
          </a:p>
        </p:txBody>
      </p:sp>
      <p:grpSp>
        <p:nvGrpSpPr>
          <p:cNvPr id="2" name="Group 1"/>
          <p:cNvGrpSpPr/>
          <p:nvPr/>
        </p:nvGrpSpPr>
        <p:grpSpPr>
          <a:xfrm>
            <a:off x="5324124" y="1283379"/>
            <a:ext cx="1144122" cy="2249683"/>
            <a:chOff x="5257800" y="847884"/>
            <a:chExt cx="1144122" cy="2249683"/>
          </a:xfrm>
        </p:grpSpPr>
        <p:grpSp>
          <p:nvGrpSpPr>
            <p:cNvPr id="10" name="Group 9"/>
            <p:cNvGrpSpPr>
              <a:grpSpLocks noChangeAspect="1"/>
            </p:cNvGrpSpPr>
            <p:nvPr/>
          </p:nvGrpSpPr>
          <p:grpSpPr>
            <a:xfrm>
              <a:off x="5257800" y="859173"/>
              <a:ext cx="229722" cy="2238394"/>
              <a:chOff x="3882188" y="2366825"/>
              <a:chExt cx="182880" cy="1781961"/>
            </a:xfrm>
          </p:grpSpPr>
          <p:sp>
            <p:nvSpPr>
              <p:cNvPr id="11" name="Rectangle 10"/>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1" name="Group 20"/>
            <p:cNvGrpSpPr>
              <a:grpSpLocks noChangeAspect="1"/>
            </p:cNvGrpSpPr>
            <p:nvPr/>
          </p:nvGrpSpPr>
          <p:grpSpPr>
            <a:xfrm>
              <a:off x="5565711" y="857250"/>
              <a:ext cx="229722" cy="2238394"/>
              <a:chOff x="3882188" y="2366825"/>
              <a:chExt cx="182880" cy="1781961"/>
            </a:xfrm>
          </p:grpSpPr>
          <p:sp>
            <p:nvSpPr>
              <p:cNvPr id="22" name="Rectangle 21"/>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Rectangle 22"/>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 name="Group 31"/>
            <p:cNvGrpSpPr>
              <a:grpSpLocks noChangeAspect="1"/>
            </p:cNvGrpSpPr>
            <p:nvPr/>
          </p:nvGrpSpPr>
          <p:grpSpPr>
            <a:xfrm>
              <a:off x="5863149" y="847884"/>
              <a:ext cx="229722" cy="2238394"/>
              <a:chOff x="3882188" y="2366825"/>
              <a:chExt cx="182880" cy="1781961"/>
            </a:xfrm>
          </p:grpSpPr>
          <p:sp>
            <p:nvSpPr>
              <p:cNvPr id="33" name="Rectangle 32"/>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Rectangle 35"/>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Rectangle 36"/>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Rectangle 37"/>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Rectangle 38"/>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Rectangle 39"/>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Rectangle 40"/>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Rectangle 41"/>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3" name="Group 42"/>
            <p:cNvGrpSpPr>
              <a:grpSpLocks noChangeAspect="1"/>
            </p:cNvGrpSpPr>
            <p:nvPr/>
          </p:nvGrpSpPr>
          <p:grpSpPr>
            <a:xfrm>
              <a:off x="6172200" y="851555"/>
              <a:ext cx="229722" cy="2238394"/>
              <a:chOff x="3882188" y="2366825"/>
              <a:chExt cx="182880" cy="1781961"/>
            </a:xfrm>
          </p:grpSpPr>
          <p:sp>
            <p:nvSpPr>
              <p:cNvPr id="44" name="Rectangle 43"/>
              <p:cNvSpPr>
                <a:spLocks noChangeAspect="1"/>
              </p:cNvSpPr>
              <p:nvPr/>
            </p:nvSpPr>
            <p:spPr>
              <a:xfrm>
                <a:off x="3882188" y="255022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5" name="Rectangle 44"/>
              <p:cNvSpPr>
                <a:spLocks noChangeAspect="1"/>
              </p:cNvSpPr>
              <p:nvPr/>
            </p:nvSpPr>
            <p:spPr>
              <a:xfrm>
                <a:off x="3882188" y="3063091"/>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Rectangle 45"/>
              <p:cNvSpPr>
                <a:spLocks noChangeAspect="1"/>
              </p:cNvSpPr>
              <p:nvPr/>
            </p:nvSpPr>
            <p:spPr>
              <a:xfrm>
                <a:off x="3882188" y="272504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Rectangle 46"/>
              <p:cNvSpPr>
                <a:spLocks noChangeAspect="1"/>
              </p:cNvSpPr>
              <p:nvPr/>
            </p:nvSpPr>
            <p:spPr>
              <a:xfrm>
                <a:off x="3882188" y="324597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47"/>
              <p:cNvSpPr>
                <a:spLocks noChangeAspect="1"/>
              </p:cNvSpPr>
              <p:nvPr/>
            </p:nvSpPr>
            <p:spPr>
              <a:xfrm>
                <a:off x="3882188" y="2886410"/>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a:spLocks noChangeAspect="1"/>
              </p:cNvSpPr>
              <p:nvPr/>
            </p:nvSpPr>
            <p:spPr>
              <a:xfrm>
                <a:off x="3882188" y="342679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Rectangle 49"/>
              <p:cNvSpPr>
                <a:spLocks noChangeAspect="1"/>
              </p:cNvSpPr>
              <p:nvPr/>
            </p:nvSpPr>
            <p:spPr>
              <a:xfrm>
                <a:off x="3882188" y="3611172"/>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Rectangle 50"/>
              <p:cNvSpPr>
                <a:spLocks noChangeAspect="1"/>
              </p:cNvSpPr>
              <p:nvPr/>
            </p:nvSpPr>
            <p:spPr>
              <a:xfrm>
                <a:off x="3882188" y="378986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Rectangle 51"/>
              <p:cNvSpPr>
                <a:spLocks noChangeAspect="1"/>
              </p:cNvSpPr>
              <p:nvPr/>
            </p:nvSpPr>
            <p:spPr>
              <a:xfrm>
                <a:off x="3882188" y="3965906"/>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Rectangle 52"/>
              <p:cNvSpPr>
                <a:spLocks noChangeAspect="1"/>
              </p:cNvSpPr>
              <p:nvPr/>
            </p:nvSpPr>
            <p:spPr>
              <a:xfrm>
                <a:off x="3882188" y="2366825"/>
                <a:ext cx="182880" cy="18288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grpSp>
        <p:nvGrpSpPr>
          <p:cNvPr id="4" name="Group 3"/>
          <p:cNvGrpSpPr/>
          <p:nvPr/>
        </p:nvGrpSpPr>
        <p:grpSpPr>
          <a:xfrm>
            <a:off x="6767349" y="3279902"/>
            <a:ext cx="547851" cy="231109"/>
            <a:chOff x="6701025" y="2844407"/>
            <a:chExt cx="547851" cy="231109"/>
          </a:xfrm>
        </p:grpSpPr>
        <p:sp>
          <p:nvSpPr>
            <p:cNvPr id="54" name="Rectangle 53"/>
            <p:cNvSpPr>
              <a:spLocks noChangeAspect="1"/>
            </p:cNvSpPr>
            <p:nvPr/>
          </p:nvSpPr>
          <p:spPr>
            <a:xfrm>
              <a:off x="6701025" y="2844407"/>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Rectangle 54"/>
            <p:cNvSpPr>
              <a:spLocks noChangeAspect="1"/>
            </p:cNvSpPr>
            <p:nvPr/>
          </p:nvSpPr>
          <p:spPr>
            <a:xfrm>
              <a:off x="7019154" y="2845793"/>
              <a:ext cx="229722" cy="229723"/>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6" name="TextBox 55"/>
          <p:cNvSpPr txBox="1"/>
          <p:nvPr/>
        </p:nvSpPr>
        <p:spPr>
          <a:xfrm rot="18555241">
            <a:off x="2349037" y="1671568"/>
            <a:ext cx="941283"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tens</a:t>
            </a:r>
          </a:p>
        </p:txBody>
      </p:sp>
      <p:sp>
        <p:nvSpPr>
          <p:cNvPr id="57" name="TextBox 56"/>
          <p:cNvSpPr txBox="1"/>
          <p:nvPr/>
        </p:nvSpPr>
        <p:spPr>
          <a:xfrm rot="18555241">
            <a:off x="2926810" y="1636193"/>
            <a:ext cx="1079142" cy="523220"/>
          </a:xfrm>
          <a:prstGeom prst="rect">
            <a:avLst/>
          </a:prstGeom>
          <a:noFill/>
        </p:spPr>
        <p:txBody>
          <a:bodyPr wrap="none" rtlCol="0">
            <a:spAutoFit/>
          </a:bodyPr>
          <a:lstStyle/>
          <a:p>
            <a:r>
              <a:rPr lang="en-US" sz="2800" dirty="0" smtClean="0">
                <a:latin typeface="Orly's Font 2" pitchFamily="66" charset="0"/>
                <a:ea typeface="Verdana" pitchFamily="34" charset="0"/>
                <a:cs typeface="Verdana" pitchFamily="34" charset="0"/>
              </a:rPr>
              <a:t>ones</a:t>
            </a:r>
          </a:p>
        </p:txBody>
      </p:sp>
    </p:spTree>
    <p:extLst>
      <p:ext uri="{BB962C8B-B14F-4D97-AF65-F5344CB8AC3E}">
        <p14:creationId xmlns:p14="http://schemas.microsoft.com/office/powerpoint/2010/main" val="323150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5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9" name="Group 858"/>
          <p:cNvGrpSpPr/>
          <p:nvPr/>
        </p:nvGrpSpPr>
        <p:grpSpPr>
          <a:xfrm>
            <a:off x="1697400" y="3216426"/>
            <a:ext cx="556260" cy="904874"/>
            <a:chOff x="0" y="0"/>
            <a:chExt cx="556260" cy="1206891"/>
          </a:xfrm>
          <a:solidFill>
            <a:srgbClr val="0070C0"/>
          </a:solidFill>
        </p:grpSpPr>
        <p:grpSp>
          <p:nvGrpSpPr>
            <p:cNvPr id="860" name="Group 859"/>
            <p:cNvGrpSpPr/>
            <p:nvPr/>
          </p:nvGrpSpPr>
          <p:grpSpPr>
            <a:xfrm>
              <a:off x="0" y="0"/>
              <a:ext cx="556260" cy="643890"/>
              <a:chOff x="0" y="0"/>
              <a:chExt cx="556260" cy="644183"/>
            </a:xfrm>
            <a:grpFill/>
          </p:grpSpPr>
          <p:sp>
            <p:nvSpPr>
              <p:cNvPr id="862" name="Rectangle 86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3" name="Rectangle 86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1" name="Rectangle 860"/>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89" name="Text Placeholder 2"/>
          <p:cNvSpPr txBox="1">
            <a:spLocks/>
          </p:cNvSpPr>
          <p:nvPr/>
        </p:nvSpPr>
        <p:spPr bwMode="auto">
          <a:xfrm>
            <a:off x="3571877"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34" name="Text Placeholder 2"/>
          <p:cNvSpPr txBox="1">
            <a:spLocks/>
          </p:cNvSpPr>
          <p:nvPr/>
        </p:nvSpPr>
        <p:spPr bwMode="auto">
          <a:xfrm>
            <a:off x="5486087"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6</a:t>
            </a:r>
          </a:p>
        </p:txBody>
      </p:sp>
      <p:sp>
        <p:nvSpPr>
          <p:cNvPr id="40" name="Text Placeholder 2"/>
          <p:cNvSpPr txBox="1">
            <a:spLocks/>
          </p:cNvSpPr>
          <p:nvPr/>
        </p:nvSpPr>
        <p:spPr bwMode="auto">
          <a:xfrm>
            <a:off x="8357399"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9</a:t>
            </a:r>
            <a:endParaRPr lang="en-US" sz="2800" dirty="0">
              <a:solidFill>
                <a:schemeClr val="accent3"/>
              </a:solidFill>
              <a:latin typeface="Orly's Font 2" pitchFamily="66" charset="0"/>
            </a:endParaRPr>
          </a:p>
        </p:txBody>
      </p:sp>
      <p:sp>
        <p:nvSpPr>
          <p:cNvPr id="42" name="Text Placeholder 2"/>
          <p:cNvSpPr txBox="1">
            <a:spLocks/>
          </p:cNvSpPr>
          <p:nvPr/>
        </p:nvSpPr>
        <p:spPr bwMode="auto">
          <a:xfrm>
            <a:off x="7400297"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8</a:t>
            </a:r>
            <a:endParaRPr lang="en-US" sz="2800" dirty="0">
              <a:solidFill>
                <a:schemeClr val="accent5"/>
              </a:solidFill>
              <a:latin typeface="Orly's Font 2" pitchFamily="66" charset="0"/>
            </a:endParaRPr>
          </a:p>
        </p:txBody>
      </p:sp>
      <p:grpSp>
        <p:nvGrpSpPr>
          <p:cNvPr id="9" name="Group 8"/>
          <p:cNvGrpSpPr/>
          <p:nvPr/>
        </p:nvGrpSpPr>
        <p:grpSpPr>
          <a:xfrm>
            <a:off x="7411064" y="675855"/>
            <a:ext cx="568568" cy="3445445"/>
            <a:chOff x="7066537" y="612205"/>
            <a:chExt cx="568568" cy="3445445"/>
          </a:xfrm>
        </p:grpSpPr>
        <p:grpSp>
          <p:nvGrpSpPr>
            <p:cNvPr id="111" name="Group 110"/>
            <p:cNvGrpSpPr/>
            <p:nvPr/>
          </p:nvGrpSpPr>
          <p:grpSpPr>
            <a:xfrm>
              <a:off x="7066537" y="1470165"/>
              <a:ext cx="568568" cy="2587485"/>
              <a:chOff x="5029200" y="1473805"/>
              <a:chExt cx="568568" cy="2587485"/>
            </a:xfrm>
          </p:grpSpPr>
          <p:grpSp>
            <p:nvGrpSpPr>
              <p:cNvPr id="112" name="Group 111"/>
              <p:cNvGrpSpPr/>
              <p:nvPr/>
            </p:nvGrpSpPr>
            <p:grpSpPr>
              <a:xfrm>
                <a:off x="5029200" y="2312788"/>
                <a:ext cx="562414" cy="1748502"/>
                <a:chOff x="2972308" y="2352696"/>
                <a:chExt cx="562414" cy="1748502"/>
              </a:xfrm>
            </p:grpSpPr>
            <p:grpSp>
              <p:nvGrpSpPr>
                <p:cNvPr id="118" name="Group 117"/>
                <p:cNvGrpSpPr/>
                <p:nvPr/>
              </p:nvGrpSpPr>
              <p:grpSpPr>
                <a:xfrm>
                  <a:off x="2972308" y="3196324"/>
                  <a:ext cx="556260" cy="904874"/>
                  <a:chOff x="0" y="0"/>
                  <a:chExt cx="556260" cy="1206891"/>
                </a:xfrm>
                <a:solidFill>
                  <a:schemeClr val="accent2"/>
                </a:solidFill>
              </p:grpSpPr>
              <p:grpSp>
                <p:nvGrpSpPr>
                  <p:cNvPr id="124" name="Group 123"/>
                  <p:cNvGrpSpPr/>
                  <p:nvPr/>
                </p:nvGrpSpPr>
                <p:grpSpPr>
                  <a:xfrm>
                    <a:off x="0" y="0"/>
                    <a:ext cx="556260" cy="643890"/>
                    <a:chOff x="0" y="0"/>
                    <a:chExt cx="556260" cy="644183"/>
                  </a:xfrm>
                  <a:grpFill/>
                </p:grpSpPr>
                <p:sp>
                  <p:nvSpPr>
                    <p:cNvPr id="126" name="Rectangle 125"/>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7" name="Rectangle 12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5" name="Rectangle 124"/>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19" name="Group 118"/>
                <p:cNvGrpSpPr/>
                <p:nvPr/>
              </p:nvGrpSpPr>
              <p:grpSpPr>
                <a:xfrm>
                  <a:off x="2978462" y="2352696"/>
                  <a:ext cx="556260" cy="904874"/>
                  <a:chOff x="0" y="0"/>
                  <a:chExt cx="556260" cy="1206891"/>
                </a:xfrm>
                <a:solidFill>
                  <a:schemeClr val="accent5">
                    <a:lumMod val="40000"/>
                    <a:lumOff val="60000"/>
                  </a:schemeClr>
                </a:solidFill>
              </p:grpSpPr>
              <p:grpSp>
                <p:nvGrpSpPr>
                  <p:cNvPr id="120" name="Group 119"/>
                  <p:cNvGrpSpPr/>
                  <p:nvPr/>
                </p:nvGrpSpPr>
                <p:grpSpPr>
                  <a:xfrm>
                    <a:off x="0" y="0"/>
                    <a:ext cx="556260" cy="643890"/>
                    <a:chOff x="0" y="0"/>
                    <a:chExt cx="556260" cy="644183"/>
                  </a:xfrm>
                  <a:grpFill/>
                </p:grpSpPr>
                <p:sp>
                  <p:nvSpPr>
                    <p:cNvPr id="122" name="Rectangle 121"/>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3" name="Rectangle 12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1" name="Rectangle 120"/>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13" name="Group 112"/>
              <p:cNvGrpSpPr/>
              <p:nvPr/>
            </p:nvGrpSpPr>
            <p:grpSpPr>
              <a:xfrm>
                <a:off x="5041508" y="1473805"/>
                <a:ext cx="556260" cy="904874"/>
                <a:chOff x="0" y="0"/>
                <a:chExt cx="556260" cy="1206891"/>
              </a:xfrm>
              <a:solidFill>
                <a:srgbClr val="FFFF00"/>
              </a:solidFill>
            </p:grpSpPr>
            <p:grpSp>
              <p:nvGrpSpPr>
                <p:cNvPr id="114" name="Group 113"/>
                <p:cNvGrpSpPr/>
                <p:nvPr/>
              </p:nvGrpSpPr>
              <p:grpSpPr>
                <a:xfrm>
                  <a:off x="0" y="0"/>
                  <a:ext cx="556260" cy="643890"/>
                  <a:chOff x="0" y="0"/>
                  <a:chExt cx="556260" cy="644183"/>
                </a:xfrm>
                <a:grpFill/>
              </p:grpSpPr>
              <p:sp>
                <p:nvSpPr>
                  <p:cNvPr id="116" name="Rectangle 11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7" name="Rectangle 11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15" name="Rectangle 114"/>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43" name="Group 42"/>
            <p:cNvGrpSpPr/>
            <p:nvPr/>
          </p:nvGrpSpPr>
          <p:grpSpPr>
            <a:xfrm>
              <a:off x="7076937" y="612205"/>
              <a:ext cx="556260" cy="904874"/>
              <a:chOff x="0" y="0"/>
              <a:chExt cx="556260" cy="1206891"/>
            </a:xfrm>
            <a:solidFill>
              <a:srgbClr val="ED8749"/>
            </a:solidFill>
          </p:grpSpPr>
          <p:grpSp>
            <p:nvGrpSpPr>
              <p:cNvPr id="44" name="Group 43"/>
              <p:cNvGrpSpPr/>
              <p:nvPr/>
            </p:nvGrpSpPr>
            <p:grpSpPr>
              <a:xfrm>
                <a:off x="0" y="0"/>
                <a:ext cx="556260" cy="643889"/>
                <a:chOff x="0" y="0"/>
                <a:chExt cx="556260" cy="644182"/>
              </a:xfrm>
              <a:grpFill/>
            </p:grpSpPr>
            <p:sp>
              <p:nvSpPr>
                <p:cNvPr id="46" name="Rectangle 45"/>
                <p:cNvSpPr/>
                <p:nvPr/>
              </p:nvSpPr>
              <p:spPr>
                <a:xfrm>
                  <a:off x="0" y="87923"/>
                  <a:ext cx="556260" cy="55625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Rectangle 46"/>
                <p:cNvSpPr/>
                <p:nvPr/>
              </p:nvSpPr>
              <p:spPr>
                <a:xfrm>
                  <a:off x="131884" y="0"/>
                  <a:ext cx="304800" cy="91441"/>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5" name="Rectangle 44"/>
              <p:cNvSpPr/>
              <p:nvPr/>
            </p:nvSpPr>
            <p:spPr>
              <a:xfrm>
                <a:off x="0" y="650631"/>
                <a:ext cx="556260" cy="556260"/>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41" name="Text Placeholder 2"/>
          <p:cNvSpPr txBox="1">
            <a:spLocks/>
          </p:cNvSpPr>
          <p:nvPr/>
        </p:nvSpPr>
        <p:spPr bwMode="auto">
          <a:xfrm>
            <a:off x="6443192"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7</a:t>
            </a:r>
            <a:endParaRPr lang="en-US" sz="2800" dirty="0">
              <a:solidFill>
                <a:schemeClr val="accent3"/>
              </a:solidFill>
              <a:latin typeface="Orly's Font 2" pitchFamily="66" charset="0"/>
            </a:endParaRPr>
          </a:p>
        </p:txBody>
      </p:sp>
      <p:sp>
        <p:nvSpPr>
          <p:cNvPr id="48" name="Text Placeholder 2"/>
          <p:cNvSpPr txBox="1">
            <a:spLocks/>
          </p:cNvSpPr>
          <p:nvPr/>
        </p:nvSpPr>
        <p:spPr bwMode="auto">
          <a:xfrm>
            <a:off x="4528982"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5</a:t>
            </a:r>
            <a:endParaRPr lang="en-US" sz="2800" dirty="0">
              <a:solidFill>
                <a:schemeClr val="accent3"/>
              </a:solidFill>
              <a:latin typeface="Orly's Font 2" pitchFamily="66" charset="0"/>
            </a:endParaRPr>
          </a:p>
        </p:txBody>
      </p:sp>
      <p:sp>
        <p:nvSpPr>
          <p:cNvPr id="49" name="Text Placeholder 2"/>
          <p:cNvSpPr txBox="1">
            <a:spLocks/>
          </p:cNvSpPr>
          <p:nvPr/>
        </p:nvSpPr>
        <p:spPr bwMode="auto">
          <a:xfrm>
            <a:off x="2614772"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3</a:t>
            </a:r>
            <a:endParaRPr lang="en-US" sz="2800" dirty="0">
              <a:solidFill>
                <a:schemeClr val="accent3"/>
              </a:solidFill>
              <a:latin typeface="Orly's Font 2" pitchFamily="66" charset="0"/>
            </a:endParaRPr>
          </a:p>
        </p:txBody>
      </p:sp>
      <p:sp>
        <p:nvSpPr>
          <p:cNvPr id="50" name="Text Placeholder 2"/>
          <p:cNvSpPr txBox="1">
            <a:spLocks/>
          </p:cNvSpPr>
          <p:nvPr/>
        </p:nvSpPr>
        <p:spPr bwMode="auto">
          <a:xfrm>
            <a:off x="1657667"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2</a:t>
            </a:r>
          </a:p>
        </p:txBody>
      </p:sp>
      <p:sp>
        <p:nvSpPr>
          <p:cNvPr id="51" name="Text Placeholder 2"/>
          <p:cNvSpPr txBox="1">
            <a:spLocks/>
          </p:cNvSpPr>
          <p:nvPr/>
        </p:nvSpPr>
        <p:spPr bwMode="auto">
          <a:xfrm>
            <a:off x="700562"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1</a:t>
            </a:r>
          </a:p>
        </p:txBody>
      </p:sp>
      <p:grpSp>
        <p:nvGrpSpPr>
          <p:cNvPr id="3" name="Group 2"/>
          <p:cNvGrpSpPr/>
          <p:nvPr/>
        </p:nvGrpSpPr>
        <p:grpSpPr>
          <a:xfrm>
            <a:off x="752429" y="3638539"/>
            <a:ext cx="556260" cy="482761"/>
            <a:chOff x="342900" y="2450282"/>
            <a:chExt cx="556260" cy="482761"/>
          </a:xfrm>
        </p:grpSpPr>
        <p:sp>
          <p:nvSpPr>
            <p:cNvPr id="52" name="Rectangle 51"/>
            <p:cNvSpPr/>
            <p:nvPr/>
          </p:nvSpPr>
          <p:spPr>
            <a:xfrm>
              <a:off x="342900" y="2516173"/>
              <a:ext cx="556260" cy="41687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3" name="Rectangle 52"/>
            <p:cNvSpPr/>
            <p:nvPr/>
          </p:nvSpPr>
          <p:spPr>
            <a:xfrm>
              <a:off x="474784" y="2450282"/>
              <a:ext cx="304800" cy="68527"/>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 name="Group 3"/>
          <p:cNvGrpSpPr/>
          <p:nvPr/>
        </p:nvGrpSpPr>
        <p:grpSpPr>
          <a:xfrm>
            <a:off x="2642371" y="2777112"/>
            <a:ext cx="557020" cy="1344188"/>
            <a:chOff x="2056640" y="1457840"/>
            <a:chExt cx="557020" cy="1344188"/>
          </a:xfrm>
        </p:grpSpPr>
        <p:grpSp>
          <p:nvGrpSpPr>
            <p:cNvPr id="58" name="Group 57"/>
            <p:cNvGrpSpPr/>
            <p:nvPr/>
          </p:nvGrpSpPr>
          <p:grpSpPr>
            <a:xfrm>
              <a:off x="2056640" y="1897154"/>
              <a:ext cx="556260" cy="904874"/>
              <a:chOff x="0" y="0"/>
              <a:chExt cx="556260" cy="1206891"/>
            </a:xfrm>
            <a:solidFill>
              <a:schemeClr val="accent2"/>
            </a:solidFill>
          </p:grpSpPr>
          <p:grpSp>
            <p:nvGrpSpPr>
              <p:cNvPr id="59" name="Group 58"/>
              <p:cNvGrpSpPr/>
              <p:nvPr/>
            </p:nvGrpSpPr>
            <p:grpSpPr>
              <a:xfrm>
                <a:off x="0" y="0"/>
                <a:ext cx="556260" cy="643890"/>
                <a:chOff x="0" y="0"/>
                <a:chExt cx="556260" cy="644183"/>
              </a:xfrm>
              <a:grpFill/>
            </p:grpSpPr>
            <p:sp>
              <p:nvSpPr>
                <p:cNvPr id="61" name="Rectangle 60"/>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Rectangle 6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0" name="Rectangle 59"/>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4" name="Rectangle 53"/>
            <p:cNvSpPr/>
            <p:nvPr/>
          </p:nvSpPr>
          <p:spPr>
            <a:xfrm>
              <a:off x="2057400" y="1523731"/>
              <a:ext cx="556260" cy="41687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5" name="Rectangle 54"/>
            <p:cNvSpPr/>
            <p:nvPr/>
          </p:nvSpPr>
          <p:spPr>
            <a:xfrm>
              <a:off x="2189284" y="1457840"/>
              <a:ext cx="304800" cy="68527"/>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 name="Group 4"/>
          <p:cNvGrpSpPr/>
          <p:nvPr/>
        </p:nvGrpSpPr>
        <p:grpSpPr>
          <a:xfrm>
            <a:off x="3588102" y="2372798"/>
            <a:ext cx="562414" cy="1748502"/>
            <a:chOff x="2972308" y="2352696"/>
            <a:chExt cx="562414" cy="1748502"/>
          </a:xfrm>
        </p:grpSpPr>
        <p:grpSp>
          <p:nvGrpSpPr>
            <p:cNvPr id="63" name="Group 62"/>
            <p:cNvGrpSpPr/>
            <p:nvPr/>
          </p:nvGrpSpPr>
          <p:grpSpPr>
            <a:xfrm>
              <a:off x="2972308" y="3196324"/>
              <a:ext cx="556260" cy="904874"/>
              <a:chOff x="0" y="0"/>
              <a:chExt cx="556260" cy="1206891"/>
            </a:xfrm>
            <a:solidFill>
              <a:schemeClr val="accent2"/>
            </a:solidFill>
          </p:grpSpPr>
          <p:grpSp>
            <p:nvGrpSpPr>
              <p:cNvPr id="64" name="Group 63"/>
              <p:cNvGrpSpPr/>
              <p:nvPr/>
            </p:nvGrpSpPr>
            <p:grpSpPr>
              <a:xfrm>
                <a:off x="0" y="0"/>
                <a:ext cx="556260" cy="643890"/>
                <a:chOff x="0" y="0"/>
                <a:chExt cx="556260" cy="644183"/>
              </a:xfrm>
              <a:grpFill/>
            </p:grpSpPr>
            <p:sp>
              <p:nvSpPr>
                <p:cNvPr id="66" name="Rectangle 65"/>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7" name="Rectangle 6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5" name="Rectangle 64"/>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64" name="Group 863"/>
            <p:cNvGrpSpPr/>
            <p:nvPr/>
          </p:nvGrpSpPr>
          <p:grpSpPr>
            <a:xfrm>
              <a:off x="2978462" y="2352696"/>
              <a:ext cx="556260" cy="904874"/>
              <a:chOff x="0" y="0"/>
              <a:chExt cx="556260" cy="1206891"/>
            </a:xfrm>
            <a:solidFill>
              <a:schemeClr val="accent5">
                <a:lumMod val="40000"/>
                <a:lumOff val="60000"/>
              </a:schemeClr>
            </a:solidFill>
          </p:grpSpPr>
          <p:grpSp>
            <p:nvGrpSpPr>
              <p:cNvPr id="865" name="Group 864"/>
              <p:cNvGrpSpPr/>
              <p:nvPr/>
            </p:nvGrpSpPr>
            <p:grpSpPr>
              <a:xfrm>
                <a:off x="0" y="0"/>
                <a:ext cx="556260" cy="643890"/>
                <a:chOff x="0" y="0"/>
                <a:chExt cx="556260" cy="644183"/>
              </a:xfrm>
              <a:grpFill/>
            </p:grpSpPr>
            <p:sp>
              <p:nvSpPr>
                <p:cNvPr id="867" name="Rectangle 866"/>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68" name="Rectangle 867"/>
                <p:cNvSpPr/>
                <p:nvPr/>
              </p:nvSpPr>
              <p:spPr>
                <a:xfrm>
                  <a:off x="131884" y="0"/>
                  <a:ext cx="304800" cy="9144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66" name="Rectangle 865"/>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0" name="Group 9"/>
          <p:cNvGrpSpPr/>
          <p:nvPr/>
        </p:nvGrpSpPr>
        <p:grpSpPr>
          <a:xfrm>
            <a:off x="4539227" y="1952431"/>
            <a:ext cx="568568" cy="2168869"/>
            <a:chOff x="4123886" y="1922783"/>
            <a:chExt cx="568568" cy="2168869"/>
          </a:xfrm>
        </p:grpSpPr>
        <p:grpSp>
          <p:nvGrpSpPr>
            <p:cNvPr id="70" name="Group 69"/>
            <p:cNvGrpSpPr/>
            <p:nvPr/>
          </p:nvGrpSpPr>
          <p:grpSpPr>
            <a:xfrm>
              <a:off x="4123886" y="2343150"/>
              <a:ext cx="562414" cy="1748502"/>
              <a:chOff x="2972308" y="2352696"/>
              <a:chExt cx="562414" cy="1748502"/>
            </a:xfrm>
          </p:grpSpPr>
          <p:grpSp>
            <p:nvGrpSpPr>
              <p:cNvPr id="71" name="Group 70"/>
              <p:cNvGrpSpPr/>
              <p:nvPr/>
            </p:nvGrpSpPr>
            <p:grpSpPr>
              <a:xfrm>
                <a:off x="2972308" y="3196324"/>
                <a:ext cx="556260" cy="904874"/>
                <a:chOff x="0" y="0"/>
                <a:chExt cx="556260" cy="1206891"/>
              </a:xfrm>
              <a:solidFill>
                <a:schemeClr val="accent2"/>
              </a:solidFill>
            </p:grpSpPr>
            <p:grpSp>
              <p:nvGrpSpPr>
                <p:cNvPr id="77" name="Group 76"/>
                <p:cNvGrpSpPr/>
                <p:nvPr/>
              </p:nvGrpSpPr>
              <p:grpSpPr>
                <a:xfrm>
                  <a:off x="0" y="0"/>
                  <a:ext cx="556260" cy="643890"/>
                  <a:chOff x="0" y="0"/>
                  <a:chExt cx="556260" cy="644183"/>
                </a:xfrm>
                <a:grpFill/>
              </p:grpSpPr>
              <p:sp>
                <p:nvSpPr>
                  <p:cNvPr id="79" name="Rectangle 78"/>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0" name="Rectangle 7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78" name="Rectangle 77"/>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2" name="Group 71"/>
              <p:cNvGrpSpPr/>
              <p:nvPr/>
            </p:nvGrpSpPr>
            <p:grpSpPr>
              <a:xfrm>
                <a:off x="2978462" y="2352696"/>
                <a:ext cx="556260" cy="904874"/>
                <a:chOff x="0" y="0"/>
                <a:chExt cx="556260" cy="1206891"/>
              </a:xfrm>
              <a:solidFill>
                <a:schemeClr val="accent5">
                  <a:lumMod val="40000"/>
                  <a:lumOff val="60000"/>
                </a:schemeClr>
              </a:solidFill>
            </p:grpSpPr>
            <p:grpSp>
              <p:nvGrpSpPr>
                <p:cNvPr id="73" name="Group 72"/>
                <p:cNvGrpSpPr/>
                <p:nvPr/>
              </p:nvGrpSpPr>
              <p:grpSpPr>
                <a:xfrm>
                  <a:off x="0" y="0"/>
                  <a:ext cx="556260" cy="643890"/>
                  <a:chOff x="0" y="0"/>
                  <a:chExt cx="556260" cy="644183"/>
                </a:xfrm>
                <a:grpFill/>
              </p:grpSpPr>
              <p:sp>
                <p:nvSpPr>
                  <p:cNvPr id="75" name="Rectangle 74"/>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6" name="Rectangle 7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74" name="Rectangle 73"/>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6" name="Group 5"/>
            <p:cNvGrpSpPr/>
            <p:nvPr/>
          </p:nvGrpSpPr>
          <p:grpSpPr>
            <a:xfrm>
              <a:off x="4136194" y="1922783"/>
              <a:ext cx="556260" cy="482761"/>
              <a:chOff x="4686300" y="1808657"/>
              <a:chExt cx="556260" cy="482761"/>
            </a:xfrm>
          </p:grpSpPr>
          <p:sp>
            <p:nvSpPr>
              <p:cNvPr id="68" name="Rectangle 67"/>
              <p:cNvSpPr/>
              <p:nvPr/>
            </p:nvSpPr>
            <p:spPr>
              <a:xfrm>
                <a:off x="4686300" y="1874548"/>
                <a:ext cx="556260" cy="416870"/>
              </a:xfrm>
              <a:prstGeom prst="rect">
                <a:avLst/>
              </a:prstGeom>
              <a:solidFill>
                <a:srgbClr val="FFFF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9" name="Rectangle 68"/>
              <p:cNvSpPr/>
              <p:nvPr/>
            </p:nvSpPr>
            <p:spPr>
              <a:xfrm>
                <a:off x="4818184" y="1808657"/>
                <a:ext cx="304800" cy="68527"/>
              </a:xfrm>
              <a:prstGeom prst="rect">
                <a:avLst/>
              </a:prstGeom>
              <a:solidFill>
                <a:srgbClr val="FFFF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7" name="Group 6"/>
          <p:cNvGrpSpPr/>
          <p:nvPr/>
        </p:nvGrpSpPr>
        <p:grpSpPr>
          <a:xfrm>
            <a:off x="5496506" y="1533815"/>
            <a:ext cx="568568" cy="2587485"/>
            <a:chOff x="5029200" y="1473805"/>
            <a:chExt cx="568568" cy="2587485"/>
          </a:xfrm>
        </p:grpSpPr>
        <p:grpSp>
          <p:nvGrpSpPr>
            <p:cNvPr id="81" name="Group 80"/>
            <p:cNvGrpSpPr/>
            <p:nvPr/>
          </p:nvGrpSpPr>
          <p:grpSpPr>
            <a:xfrm>
              <a:off x="5029200" y="2312788"/>
              <a:ext cx="562414" cy="1748502"/>
              <a:chOff x="2972308" y="2352696"/>
              <a:chExt cx="562414" cy="1748502"/>
            </a:xfrm>
          </p:grpSpPr>
          <p:grpSp>
            <p:nvGrpSpPr>
              <p:cNvPr id="82" name="Group 81"/>
              <p:cNvGrpSpPr/>
              <p:nvPr/>
            </p:nvGrpSpPr>
            <p:grpSpPr>
              <a:xfrm>
                <a:off x="2972308" y="3196324"/>
                <a:ext cx="556260" cy="904874"/>
                <a:chOff x="0" y="0"/>
                <a:chExt cx="556260" cy="1206891"/>
              </a:xfrm>
              <a:solidFill>
                <a:schemeClr val="accent2"/>
              </a:solidFill>
            </p:grpSpPr>
            <p:grpSp>
              <p:nvGrpSpPr>
                <p:cNvPr id="88" name="Group 87"/>
                <p:cNvGrpSpPr/>
                <p:nvPr/>
              </p:nvGrpSpPr>
              <p:grpSpPr>
                <a:xfrm>
                  <a:off x="0" y="0"/>
                  <a:ext cx="556260" cy="643890"/>
                  <a:chOff x="0" y="0"/>
                  <a:chExt cx="556260" cy="644183"/>
                </a:xfrm>
                <a:grpFill/>
              </p:grpSpPr>
              <p:sp>
                <p:nvSpPr>
                  <p:cNvPr id="90" name="Rectangle 89"/>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1" name="Rectangle 90"/>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9" name="Rectangle 88"/>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3" name="Group 82"/>
              <p:cNvGrpSpPr/>
              <p:nvPr/>
            </p:nvGrpSpPr>
            <p:grpSpPr>
              <a:xfrm>
                <a:off x="2978462" y="2352696"/>
                <a:ext cx="556260" cy="904874"/>
                <a:chOff x="0" y="0"/>
                <a:chExt cx="556260" cy="1206891"/>
              </a:xfrm>
              <a:solidFill>
                <a:schemeClr val="accent5">
                  <a:lumMod val="40000"/>
                  <a:lumOff val="60000"/>
                </a:schemeClr>
              </a:solidFill>
            </p:grpSpPr>
            <p:grpSp>
              <p:nvGrpSpPr>
                <p:cNvPr id="84" name="Group 83"/>
                <p:cNvGrpSpPr/>
                <p:nvPr/>
              </p:nvGrpSpPr>
              <p:grpSpPr>
                <a:xfrm>
                  <a:off x="0" y="0"/>
                  <a:ext cx="556260" cy="643890"/>
                  <a:chOff x="0" y="0"/>
                  <a:chExt cx="556260" cy="644183"/>
                </a:xfrm>
                <a:grpFill/>
              </p:grpSpPr>
              <p:sp>
                <p:nvSpPr>
                  <p:cNvPr id="86" name="Rectangle 85"/>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7" name="Rectangle 8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5" name="Rectangle 84"/>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869" name="Group 868"/>
            <p:cNvGrpSpPr/>
            <p:nvPr/>
          </p:nvGrpSpPr>
          <p:grpSpPr>
            <a:xfrm>
              <a:off x="5041508" y="1473805"/>
              <a:ext cx="556260" cy="904874"/>
              <a:chOff x="0" y="0"/>
              <a:chExt cx="556260" cy="1206891"/>
            </a:xfrm>
            <a:solidFill>
              <a:srgbClr val="FFFF00"/>
            </a:solidFill>
          </p:grpSpPr>
          <p:grpSp>
            <p:nvGrpSpPr>
              <p:cNvPr id="870" name="Group 869"/>
              <p:cNvGrpSpPr/>
              <p:nvPr/>
            </p:nvGrpSpPr>
            <p:grpSpPr>
              <a:xfrm>
                <a:off x="0" y="0"/>
                <a:ext cx="556260" cy="643890"/>
                <a:chOff x="0" y="0"/>
                <a:chExt cx="556260" cy="644183"/>
              </a:xfrm>
              <a:grpFill/>
            </p:grpSpPr>
            <p:sp>
              <p:nvSpPr>
                <p:cNvPr id="872" name="Rectangle 87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73" name="Rectangle 87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871" name="Rectangle 870"/>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1" name="Group 10"/>
          <p:cNvGrpSpPr/>
          <p:nvPr/>
        </p:nvGrpSpPr>
        <p:grpSpPr>
          <a:xfrm>
            <a:off x="6453785" y="1113763"/>
            <a:ext cx="568568" cy="3007537"/>
            <a:chOff x="6024434" y="1081754"/>
            <a:chExt cx="568568" cy="3007537"/>
          </a:xfrm>
        </p:grpSpPr>
        <p:grpSp>
          <p:nvGrpSpPr>
            <p:cNvPr id="92" name="Group 91"/>
            <p:cNvGrpSpPr/>
            <p:nvPr/>
          </p:nvGrpSpPr>
          <p:grpSpPr>
            <a:xfrm>
              <a:off x="6024434" y="1501806"/>
              <a:ext cx="568568" cy="2587485"/>
              <a:chOff x="5029200" y="1473805"/>
              <a:chExt cx="568568" cy="2587485"/>
            </a:xfrm>
          </p:grpSpPr>
          <p:grpSp>
            <p:nvGrpSpPr>
              <p:cNvPr id="93" name="Group 92"/>
              <p:cNvGrpSpPr/>
              <p:nvPr/>
            </p:nvGrpSpPr>
            <p:grpSpPr>
              <a:xfrm>
                <a:off x="5029200" y="2312788"/>
                <a:ext cx="562414" cy="1748502"/>
                <a:chOff x="2972308" y="2352696"/>
                <a:chExt cx="562414" cy="1748502"/>
              </a:xfrm>
            </p:grpSpPr>
            <p:grpSp>
              <p:nvGrpSpPr>
                <p:cNvPr id="99" name="Group 98"/>
                <p:cNvGrpSpPr/>
                <p:nvPr/>
              </p:nvGrpSpPr>
              <p:grpSpPr>
                <a:xfrm>
                  <a:off x="2972308" y="3196324"/>
                  <a:ext cx="556260" cy="904874"/>
                  <a:chOff x="0" y="0"/>
                  <a:chExt cx="556260" cy="1206891"/>
                </a:xfrm>
                <a:solidFill>
                  <a:schemeClr val="accent2"/>
                </a:solidFill>
              </p:grpSpPr>
              <p:grpSp>
                <p:nvGrpSpPr>
                  <p:cNvPr id="105" name="Group 104"/>
                  <p:cNvGrpSpPr/>
                  <p:nvPr/>
                </p:nvGrpSpPr>
                <p:grpSpPr>
                  <a:xfrm>
                    <a:off x="0" y="0"/>
                    <a:ext cx="556260" cy="643890"/>
                    <a:chOff x="0" y="0"/>
                    <a:chExt cx="556260" cy="644183"/>
                  </a:xfrm>
                  <a:grpFill/>
                </p:grpSpPr>
                <p:sp>
                  <p:nvSpPr>
                    <p:cNvPr id="107" name="Rectangle 106"/>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8" name="Rectangle 10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06" name="Rectangle 105"/>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00" name="Group 99"/>
                <p:cNvGrpSpPr/>
                <p:nvPr/>
              </p:nvGrpSpPr>
              <p:grpSpPr>
                <a:xfrm>
                  <a:off x="2978462" y="2352696"/>
                  <a:ext cx="556260" cy="904874"/>
                  <a:chOff x="0" y="0"/>
                  <a:chExt cx="556260" cy="1206891"/>
                </a:xfrm>
                <a:solidFill>
                  <a:schemeClr val="accent5">
                    <a:lumMod val="40000"/>
                    <a:lumOff val="60000"/>
                  </a:schemeClr>
                </a:solidFill>
              </p:grpSpPr>
              <p:grpSp>
                <p:nvGrpSpPr>
                  <p:cNvPr id="101" name="Group 100"/>
                  <p:cNvGrpSpPr/>
                  <p:nvPr/>
                </p:nvGrpSpPr>
                <p:grpSpPr>
                  <a:xfrm>
                    <a:off x="0" y="0"/>
                    <a:ext cx="556260" cy="643890"/>
                    <a:chOff x="0" y="0"/>
                    <a:chExt cx="556260" cy="644183"/>
                  </a:xfrm>
                  <a:grpFill/>
                </p:grpSpPr>
                <p:sp>
                  <p:nvSpPr>
                    <p:cNvPr id="103" name="Rectangle 102"/>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4" name="Rectangle 103"/>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02" name="Rectangle 101"/>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94" name="Group 93"/>
              <p:cNvGrpSpPr/>
              <p:nvPr/>
            </p:nvGrpSpPr>
            <p:grpSpPr>
              <a:xfrm>
                <a:off x="5041508" y="1473805"/>
                <a:ext cx="556260" cy="904874"/>
                <a:chOff x="0" y="0"/>
                <a:chExt cx="556260" cy="1206891"/>
              </a:xfrm>
              <a:solidFill>
                <a:srgbClr val="FFFF00"/>
              </a:solidFill>
            </p:grpSpPr>
            <p:grpSp>
              <p:nvGrpSpPr>
                <p:cNvPr id="95" name="Group 94"/>
                <p:cNvGrpSpPr/>
                <p:nvPr/>
              </p:nvGrpSpPr>
              <p:grpSpPr>
                <a:xfrm>
                  <a:off x="0" y="0"/>
                  <a:ext cx="556260" cy="643890"/>
                  <a:chOff x="0" y="0"/>
                  <a:chExt cx="556260" cy="644183"/>
                </a:xfrm>
                <a:grpFill/>
              </p:grpSpPr>
              <p:sp>
                <p:nvSpPr>
                  <p:cNvPr id="97" name="Rectangle 9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8" name="Rectangle 9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96" name="Rectangle 95"/>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8" name="Group 7"/>
            <p:cNvGrpSpPr/>
            <p:nvPr/>
          </p:nvGrpSpPr>
          <p:grpSpPr>
            <a:xfrm>
              <a:off x="6030588" y="1081754"/>
              <a:ext cx="556260" cy="482760"/>
              <a:chOff x="7229337" y="1906338"/>
              <a:chExt cx="556260" cy="482760"/>
            </a:xfrm>
          </p:grpSpPr>
          <p:sp>
            <p:nvSpPr>
              <p:cNvPr id="109" name="Rectangle 108"/>
              <p:cNvSpPr/>
              <p:nvPr/>
            </p:nvSpPr>
            <p:spPr>
              <a:xfrm>
                <a:off x="7229337" y="1972229"/>
                <a:ext cx="556260" cy="41686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0" name="Rectangle 109"/>
              <p:cNvSpPr/>
              <p:nvPr/>
            </p:nvSpPr>
            <p:spPr>
              <a:xfrm>
                <a:off x="7361221" y="1906338"/>
                <a:ext cx="304800" cy="68527"/>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2" name="Group 11"/>
          <p:cNvGrpSpPr/>
          <p:nvPr/>
        </p:nvGrpSpPr>
        <p:grpSpPr>
          <a:xfrm>
            <a:off x="8368344" y="242168"/>
            <a:ext cx="568568" cy="3879132"/>
            <a:chOff x="7958815" y="242168"/>
            <a:chExt cx="568568" cy="3879132"/>
          </a:xfrm>
        </p:grpSpPr>
        <p:grpSp>
          <p:nvGrpSpPr>
            <p:cNvPr id="128" name="Group 127"/>
            <p:cNvGrpSpPr/>
            <p:nvPr/>
          </p:nvGrpSpPr>
          <p:grpSpPr>
            <a:xfrm>
              <a:off x="7958815" y="675855"/>
              <a:ext cx="568568" cy="3445445"/>
              <a:chOff x="7066537" y="612205"/>
              <a:chExt cx="568568" cy="3445445"/>
            </a:xfrm>
          </p:grpSpPr>
          <p:grpSp>
            <p:nvGrpSpPr>
              <p:cNvPr id="129" name="Group 128"/>
              <p:cNvGrpSpPr/>
              <p:nvPr/>
            </p:nvGrpSpPr>
            <p:grpSpPr>
              <a:xfrm>
                <a:off x="7066537" y="1470165"/>
                <a:ext cx="568568" cy="2587485"/>
                <a:chOff x="5029200" y="1473805"/>
                <a:chExt cx="568568" cy="2587485"/>
              </a:xfrm>
            </p:grpSpPr>
            <p:grpSp>
              <p:nvGrpSpPr>
                <p:cNvPr id="135" name="Group 134"/>
                <p:cNvGrpSpPr/>
                <p:nvPr/>
              </p:nvGrpSpPr>
              <p:grpSpPr>
                <a:xfrm>
                  <a:off x="5029200" y="2312788"/>
                  <a:ext cx="562414" cy="1748502"/>
                  <a:chOff x="2972308" y="2352696"/>
                  <a:chExt cx="562414" cy="1748502"/>
                </a:xfrm>
              </p:grpSpPr>
              <p:grpSp>
                <p:nvGrpSpPr>
                  <p:cNvPr id="141" name="Group 140"/>
                  <p:cNvGrpSpPr/>
                  <p:nvPr/>
                </p:nvGrpSpPr>
                <p:grpSpPr>
                  <a:xfrm>
                    <a:off x="2972308" y="3196324"/>
                    <a:ext cx="556260" cy="904874"/>
                    <a:chOff x="0" y="0"/>
                    <a:chExt cx="556260" cy="1206891"/>
                  </a:xfrm>
                  <a:solidFill>
                    <a:schemeClr val="accent2"/>
                  </a:solidFill>
                </p:grpSpPr>
                <p:grpSp>
                  <p:nvGrpSpPr>
                    <p:cNvPr id="147" name="Group 146"/>
                    <p:cNvGrpSpPr/>
                    <p:nvPr/>
                  </p:nvGrpSpPr>
                  <p:grpSpPr>
                    <a:xfrm>
                      <a:off x="0" y="0"/>
                      <a:ext cx="556260" cy="643890"/>
                      <a:chOff x="0" y="0"/>
                      <a:chExt cx="556260" cy="644183"/>
                    </a:xfrm>
                    <a:grpFill/>
                  </p:grpSpPr>
                  <p:sp>
                    <p:nvSpPr>
                      <p:cNvPr id="149" name="Rectangle 148"/>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0" name="Rectangle 1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8" name="Rectangle 147"/>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2" name="Group 141"/>
                  <p:cNvGrpSpPr/>
                  <p:nvPr/>
                </p:nvGrpSpPr>
                <p:grpSpPr>
                  <a:xfrm>
                    <a:off x="2978462" y="2352696"/>
                    <a:ext cx="556260" cy="904874"/>
                    <a:chOff x="0" y="0"/>
                    <a:chExt cx="556260" cy="1206891"/>
                  </a:xfrm>
                  <a:solidFill>
                    <a:schemeClr val="accent5">
                      <a:lumMod val="40000"/>
                      <a:lumOff val="60000"/>
                    </a:schemeClr>
                  </a:solidFill>
                </p:grpSpPr>
                <p:grpSp>
                  <p:nvGrpSpPr>
                    <p:cNvPr id="143" name="Group 142"/>
                    <p:cNvGrpSpPr/>
                    <p:nvPr/>
                  </p:nvGrpSpPr>
                  <p:grpSpPr>
                    <a:xfrm>
                      <a:off x="0" y="0"/>
                      <a:ext cx="556260" cy="643890"/>
                      <a:chOff x="0" y="0"/>
                      <a:chExt cx="556260" cy="644183"/>
                    </a:xfrm>
                    <a:grpFill/>
                  </p:grpSpPr>
                  <p:sp>
                    <p:nvSpPr>
                      <p:cNvPr id="145" name="Rectangle 144"/>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6" name="Rectangle 14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4" name="Rectangle 143"/>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36" name="Group 135"/>
                <p:cNvGrpSpPr/>
                <p:nvPr/>
              </p:nvGrpSpPr>
              <p:grpSpPr>
                <a:xfrm>
                  <a:off x="5041508" y="1473805"/>
                  <a:ext cx="556260" cy="904874"/>
                  <a:chOff x="0" y="0"/>
                  <a:chExt cx="556260" cy="1206891"/>
                </a:xfrm>
                <a:solidFill>
                  <a:srgbClr val="FFFF00"/>
                </a:solidFill>
              </p:grpSpPr>
              <p:grpSp>
                <p:nvGrpSpPr>
                  <p:cNvPr id="137" name="Group 136"/>
                  <p:cNvGrpSpPr/>
                  <p:nvPr/>
                </p:nvGrpSpPr>
                <p:grpSpPr>
                  <a:xfrm>
                    <a:off x="0" y="0"/>
                    <a:ext cx="556260" cy="643890"/>
                    <a:chOff x="0" y="0"/>
                    <a:chExt cx="556260" cy="644183"/>
                  </a:xfrm>
                  <a:grpFill/>
                </p:grpSpPr>
                <p:sp>
                  <p:nvSpPr>
                    <p:cNvPr id="139" name="Rectangle 13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0" name="Rectangle 13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8" name="Rectangle 137"/>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30" name="Group 129"/>
              <p:cNvGrpSpPr/>
              <p:nvPr/>
            </p:nvGrpSpPr>
            <p:grpSpPr>
              <a:xfrm>
                <a:off x="7076937" y="612205"/>
                <a:ext cx="556260" cy="904874"/>
                <a:chOff x="0" y="0"/>
                <a:chExt cx="556260" cy="1206891"/>
              </a:xfrm>
              <a:solidFill>
                <a:srgbClr val="ED8749"/>
              </a:solidFill>
            </p:grpSpPr>
            <p:grpSp>
              <p:nvGrpSpPr>
                <p:cNvPr id="131" name="Group 130"/>
                <p:cNvGrpSpPr/>
                <p:nvPr/>
              </p:nvGrpSpPr>
              <p:grpSpPr>
                <a:xfrm>
                  <a:off x="0" y="0"/>
                  <a:ext cx="556260" cy="643889"/>
                  <a:chOff x="0" y="0"/>
                  <a:chExt cx="556260" cy="644182"/>
                </a:xfrm>
                <a:grpFill/>
              </p:grpSpPr>
              <p:sp>
                <p:nvSpPr>
                  <p:cNvPr id="133" name="Rectangle 132"/>
                  <p:cNvSpPr/>
                  <p:nvPr/>
                </p:nvSpPr>
                <p:spPr>
                  <a:xfrm>
                    <a:off x="0" y="87923"/>
                    <a:ext cx="556260" cy="55625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4" name="Rectangle 133"/>
                  <p:cNvSpPr/>
                  <p:nvPr/>
                </p:nvSpPr>
                <p:spPr>
                  <a:xfrm>
                    <a:off x="131884" y="0"/>
                    <a:ext cx="304800" cy="91441"/>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2" name="Rectangle 131"/>
                <p:cNvSpPr/>
                <p:nvPr/>
              </p:nvSpPr>
              <p:spPr>
                <a:xfrm>
                  <a:off x="0" y="650631"/>
                  <a:ext cx="556260" cy="556260"/>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36" name="Group 35"/>
            <p:cNvGrpSpPr/>
            <p:nvPr/>
          </p:nvGrpSpPr>
          <p:grpSpPr>
            <a:xfrm>
              <a:off x="7971123" y="242168"/>
              <a:ext cx="556260" cy="482761"/>
              <a:chOff x="0" y="0"/>
              <a:chExt cx="556260" cy="644183"/>
            </a:xfrm>
            <a:solidFill>
              <a:srgbClr val="CC9900"/>
            </a:solidFill>
          </p:grpSpPr>
          <p:sp>
            <p:nvSpPr>
              <p:cNvPr id="38" name="Rectangle 37"/>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38"/>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151" name="Text Placeholder 2"/>
          <p:cNvSpPr txBox="1">
            <a:spLocks/>
          </p:cNvSpPr>
          <p:nvPr/>
        </p:nvSpPr>
        <p:spPr bwMode="auto">
          <a:xfrm>
            <a:off x="28261" y="422023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0</a:t>
            </a:r>
          </a:p>
        </p:txBody>
      </p:sp>
    </p:spTree>
    <p:extLst>
      <p:ext uri="{BB962C8B-B14F-4D97-AF65-F5344CB8AC3E}">
        <p14:creationId xmlns:p14="http://schemas.microsoft.com/office/powerpoint/2010/main" val="152528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59"/>
                                        </p:tgtEl>
                                        <p:attrNameLst>
                                          <p:attrName>style.visibility</p:attrName>
                                        </p:attrNameLst>
                                      </p:cBhvr>
                                      <p:to>
                                        <p:strVal val="visible"/>
                                      </p:to>
                                    </p:set>
                                    <p:animEffect transition="in" filter="fade">
                                      <p:cBhvr>
                                        <p:cTn id="20" dur="500"/>
                                        <p:tgtEl>
                                          <p:spTgt spid="85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89"/>
                                        </p:tgtEl>
                                        <p:attrNameLst>
                                          <p:attrName>style.visibility</p:attrName>
                                        </p:attrNameLst>
                                      </p:cBhvr>
                                      <p:to>
                                        <p:strVal val="visible"/>
                                      </p:to>
                                    </p:set>
                                    <p:animEffect transition="in" filter="fade">
                                      <p:cBhvr>
                                        <p:cTn id="39" dur="500"/>
                                        <p:tgtEl>
                                          <p:spTgt spid="88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childTnLst>
                          </p:cTn>
                        </p:par>
                      </p:childTnLst>
                    </p:cTn>
                  </p:par>
                  <p:par>
                    <p:cTn id="80" fill="hold">
                      <p:stCondLst>
                        <p:cond delay="indefinite"/>
                      </p:stCondLst>
                      <p:childTnLst>
                        <p:par>
                          <p:cTn id="81" fill="hold">
                            <p:stCondLst>
                              <p:cond delay="0"/>
                            </p:stCondLst>
                            <p:childTnLst>
                              <p:par>
                                <p:cTn id="82" presetID="26" presetClass="emph" presetSubtype="0" fill="hold" grpId="1" nodeType="clickEffect">
                                  <p:stCondLst>
                                    <p:cond delay="0"/>
                                  </p:stCondLst>
                                  <p:childTnLst>
                                    <p:animEffect transition="out" filter="fade">
                                      <p:cBhvr>
                                        <p:cTn id="83" dur="500" tmFilter="0, 0; .2, .5; .8, .5; 1, 0"/>
                                        <p:tgtEl>
                                          <p:spTgt spid="151"/>
                                        </p:tgtEl>
                                      </p:cBhvr>
                                    </p:animEffect>
                                    <p:animScale>
                                      <p:cBhvr>
                                        <p:cTn id="84" dur="250" autoRev="1" fill="hold"/>
                                        <p:tgtEl>
                                          <p:spTgt spid="151"/>
                                        </p:tgtEl>
                                      </p:cBhvr>
                                      <p:by x="105000" y="105000"/>
                                    </p:animScale>
                                  </p:childTnLst>
                                </p:cTn>
                              </p:par>
                            </p:childTnLst>
                          </p:cTn>
                        </p:par>
                      </p:childTnLst>
                    </p:cTn>
                  </p:par>
                  <p:par>
                    <p:cTn id="85" fill="hold">
                      <p:stCondLst>
                        <p:cond delay="indefinite"/>
                      </p:stCondLst>
                      <p:childTnLst>
                        <p:par>
                          <p:cTn id="86" fill="hold">
                            <p:stCondLst>
                              <p:cond delay="0"/>
                            </p:stCondLst>
                            <p:childTnLst>
                              <p:par>
                                <p:cTn id="87" presetID="26" presetClass="emph" presetSubtype="0" fill="hold" grpId="1" nodeType="clickEffect">
                                  <p:stCondLst>
                                    <p:cond delay="0"/>
                                  </p:stCondLst>
                                  <p:childTnLst>
                                    <p:animEffect transition="out" filter="fade">
                                      <p:cBhvr>
                                        <p:cTn id="88" dur="500" tmFilter="0, 0; .2, .5; .8, .5; 1, 0"/>
                                        <p:tgtEl>
                                          <p:spTgt spid="50"/>
                                        </p:tgtEl>
                                      </p:cBhvr>
                                    </p:animEffect>
                                    <p:animScale>
                                      <p:cBhvr>
                                        <p:cTn id="89" dur="250" autoRev="1" fill="hold"/>
                                        <p:tgtEl>
                                          <p:spTgt spid="50"/>
                                        </p:tgtEl>
                                      </p:cBhvr>
                                      <p:by x="105000" y="105000"/>
                                    </p:animScale>
                                  </p:childTnLst>
                                </p:cTn>
                              </p:par>
                            </p:childTnLst>
                          </p:cTn>
                        </p:par>
                      </p:childTnLst>
                    </p:cTn>
                  </p:par>
                  <p:par>
                    <p:cTn id="90" fill="hold">
                      <p:stCondLst>
                        <p:cond delay="indefinite"/>
                      </p:stCondLst>
                      <p:childTnLst>
                        <p:par>
                          <p:cTn id="91" fill="hold">
                            <p:stCondLst>
                              <p:cond delay="0"/>
                            </p:stCondLst>
                            <p:childTnLst>
                              <p:par>
                                <p:cTn id="92" presetID="26" presetClass="emph" presetSubtype="0" fill="hold" grpId="1" nodeType="clickEffect">
                                  <p:stCondLst>
                                    <p:cond delay="0"/>
                                  </p:stCondLst>
                                  <p:childTnLst>
                                    <p:animEffect transition="out" filter="fade">
                                      <p:cBhvr>
                                        <p:cTn id="93" dur="500" tmFilter="0, 0; .2, .5; .8, .5; 1, 0"/>
                                        <p:tgtEl>
                                          <p:spTgt spid="889"/>
                                        </p:tgtEl>
                                      </p:cBhvr>
                                    </p:animEffect>
                                    <p:animScale>
                                      <p:cBhvr>
                                        <p:cTn id="94" dur="250" autoRev="1" fill="hold"/>
                                        <p:tgtEl>
                                          <p:spTgt spid="889"/>
                                        </p:tgtEl>
                                      </p:cBhvr>
                                      <p:by x="105000" y="105000"/>
                                    </p:animScale>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grpId="1" nodeType="clickEffect">
                                  <p:stCondLst>
                                    <p:cond delay="0"/>
                                  </p:stCondLst>
                                  <p:childTnLst>
                                    <p:animEffect transition="out" filter="fade">
                                      <p:cBhvr>
                                        <p:cTn id="98" dur="500" tmFilter="0, 0; .2, .5; .8, .5; 1, 0"/>
                                        <p:tgtEl>
                                          <p:spTgt spid="34"/>
                                        </p:tgtEl>
                                      </p:cBhvr>
                                    </p:animEffect>
                                    <p:animScale>
                                      <p:cBhvr>
                                        <p:cTn id="99" dur="250" autoRev="1" fill="hold"/>
                                        <p:tgtEl>
                                          <p:spTgt spid="34"/>
                                        </p:tgtEl>
                                      </p:cBhvr>
                                      <p:by x="105000" y="105000"/>
                                    </p:animScale>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grpId="1" nodeType="clickEffect">
                                  <p:stCondLst>
                                    <p:cond delay="0"/>
                                  </p:stCondLst>
                                  <p:childTnLst>
                                    <p:animEffect transition="out" filter="fade">
                                      <p:cBhvr>
                                        <p:cTn id="103" dur="500" tmFilter="0, 0; .2, .5; .8, .5; 1, 0"/>
                                        <p:tgtEl>
                                          <p:spTgt spid="42"/>
                                        </p:tgtEl>
                                      </p:cBhvr>
                                    </p:animEffect>
                                    <p:animScale>
                                      <p:cBhvr>
                                        <p:cTn id="104" dur="250" autoRev="1" fill="hold"/>
                                        <p:tgtEl>
                                          <p:spTgt spid="42"/>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grpId="1" nodeType="clickEffect">
                                  <p:stCondLst>
                                    <p:cond delay="0"/>
                                  </p:stCondLst>
                                  <p:childTnLst>
                                    <p:animEffect transition="out" filter="fade">
                                      <p:cBhvr>
                                        <p:cTn id="108" dur="500" tmFilter="0, 0; .2, .5; .8, .5; 1, 0"/>
                                        <p:tgtEl>
                                          <p:spTgt spid="51"/>
                                        </p:tgtEl>
                                      </p:cBhvr>
                                    </p:animEffect>
                                    <p:animScale>
                                      <p:cBhvr>
                                        <p:cTn id="109" dur="250" autoRev="1" fill="hold"/>
                                        <p:tgtEl>
                                          <p:spTgt spid="51"/>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6" presetClass="emph" presetSubtype="0" fill="hold" grpId="1" nodeType="clickEffect">
                                  <p:stCondLst>
                                    <p:cond delay="0"/>
                                  </p:stCondLst>
                                  <p:childTnLst>
                                    <p:animEffect transition="out" filter="fade">
                                      <p:cBhvr>
                                        <p:cTn id="113" dur="500" tmFilter="0, 0; .2, .5; .8, .5; 1, 0"/>
                                        <p:tgtEl>
                                          <p:spTgt spid="49"/>
                                        </p:tgtEl>
                                      </p:cBhvr>
                                    </p:animEffect>
                                    <p:animScale>
                                      <p:cBhvr>
                                        <p:cTn id="114" dur="250" autoRev="1" fill="hold"/>
                                        <p:tgtEl>
                                          <p:spTgt spid="49"/>
                                        </p:tgtEl>
                                      </p:cBhvr>
                                      <p:by x="105000" y="105000"/>
                                    </p:animScale>
                                  </p:childTnLst>
                                </p:cTn>
                              </p:par>
                            </p:childTnLst>
                          </p:cTn>
                        </p:par>
                      </p:childTnLst>
                    </p:cTn>
                  </p:par>
                  <p:par>
                    <p:cTn id="115" fill="hold">
                      <p:stCondLst>
                        <p:cond delay="indefinite"/>
                      </p:stCondLst>
                      <p:childTnLst>
                        <p:par>
                          <p:cTn id="116" fill="hold">
                            <p:stCondLst>
                              <p:cond delay="0"/>
                            </p:stCondLst>
                            <p:childTnLst>
                              <p:par>
                                <p:cTn id="117" presetID="26" presetClass="emph" presetSubtype="0" fill="hold" grpId="1" nodeType="clickEffect">
                                  <p:stCondLst>
                                    <p:cond delay="0"/>
                                  </p:stCondLst>
                                  <p:childTnLst>
                                    <p:animEffect transition="out" filter="fade">
                                      <p:cBhvr>
                                        <p:cTn id="118" dur="500" tmFilter="0, 0; .2, .5; .8, .5; 1, 0"/>
                                        <p:tgtEl>
                                          <p:spTgt spid="48"/>
                                        </p:tgtEl>
                                      </p:cBhvr>
                                    </p:animEffect>
                                    <p:animScale>
                                      <p:cBhvr>
                                        <p:cTn id="119" dur="250" autoRev="1" fill="hold"/>
                                        <p:tgtEl>
                                          <p:spTgt spid="48"/>
                                        </p:tgtEl>
                                      </p:cBhvr>
                                      <p:by x="105000" y="105000"/>
                                    </p:animScale>
                                  </p:childTnLst>
                                </p:cTn>
                              </p:par>
                            </p:childTnLst>
                          </p:cTn>
                        </p:par>
                      </p:childTnLst>
                    </p:cTn>
                  </p:par>
                  <p:par>
                    <p:cTn id="120" fill="hold">
                      <p:stCondLst>
                        <p:cond delay="indefinite"/>
                      </p:stCondLst>
                      <p:childTnLst>
                        <p:par>
                          <p:cTn id="121" fill="hold">
                            <p:stCondLst>
                              <p:cond delay="0"/>
                            </p:stCondLst>
                            <p:childTnLst>
                              <p:par>
                                <p:cTn id="122" presetID="26" presetClass="emph" presetSubtype="0" fill="hold" grpId="1" nodeType="clickEffect">
                                  <p:stCondLst>
                                    <p:cond delay="0"/>
                                  </p:stCondLst>
                                  <p:childTnLst>
                                    <p:animEffect transition="out" filter="fade">
                                      <p:cBhvr>
                                        <p:cTn id="123" dur="500" tmFilter="0, 0; .2, .5; .8, .5; 1, 0"/>
                                        <p:tgtEl>
                                          <p:spTgt spid="41"/>
                                        </p:tgtEl>
                                      </p:cBhvr>
                                    </p:animEffect>
                                    <p:animScale>
                                      <p:cBhvr>
                                        <p:cTn id="124" dur="250" autoRev="1" fill="hold"/>
                                        <p:tgtEl>
                                          <p:spTgt spid="41"/>
                                        </p:tgtEl>
                                      </p:cBhvr>
                                      <p:by x="105000" y="105000"/>
                                    </p:animScale>
                                  </p:childTnLst>
                                </p:cTn>
                              </p:par>
                            </p:childTnLst>
                          </p:cTn>
                        </p:par>
                      </p:childTnLst>
                    </p:cTn>
                  </p:par>
                  <p:par>
                    <p:cTn id="125" fill="hold">
                      <p:stCondLst>
                        <p:cond delay="indefinite"/>
                      </p:stCondLst>
                      <p:childTnLst>
                        <p:par>
                          <p:cTn id="126" fill="hold">
                            <p:stCondLst>
                              <p:cond delay="0"/>
                            </p:stCondLst>
                            <p:childTnLst>
                              <p:par>
                                <p:cTn id="127" presetID="26" presetClass="emph" presetSubtype="0" fill="hold" grpId="1" nodeType="clickEffect">
                                  <p:stCondLst>
                                    <p:cond delay="0"/>
                                  </p:stCondLst>
                                  <p:childTnLst>
                                    <p:animEffect transition="out" filter="fade">
                                      <p:cBhvr>
                                        <p:cTn id="128" dur="500" tmFilter="0, 0; .2, .5; .8, .5; 1, 0"/>
                                        <p:tgtEl>
                                          <p:spTgt spid="40"/>
                                        </p:tgtEl>
                                      </p:cBhvr>
                                    </p:animEffect>
                                    <p:animScale>
                                      <p:cBhvr>
                                        <p:cTn id="129"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 grpId="0"/>
      <p:bldP spid="889" grpId="1"/>
      <p:bldP spid="34" grpId="0"/>
      <p:bldP spid="34" grpId="1"/>
      <p:bldP spid="40" grpId="0"/>
      <p:bldP spid="40" grpId="1"/>
      <p:bldP spid="42" grpId="0"/>
      <p:bldP spid="42" grpId="1"/>
      <p:bldP spid="41" grpId="0"/>
      <p:bldP spid="41" grpId="1"/>
      <p:bldP spid="48" grpId="0"/>
      <p:bldP spid="48" grpId="1"/>
      <p:bldP spid="49" grpId="0"/>
      <p:bldP spid="49" grpId="1"/>
      <p:bldP spid="50" grpId="0"/>
      <p:bldP spid="50" grpId="1"/>
      <p:bldP spid="51" grpId="0"/>
      <p:bldP spid="51" grpId="1"/>
      <p:bldP spid="151" grpId="0"/>
      <p:bldP spid="15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Text Placeholder 2"/>
          <p:cNvSpPr txBox="1">
            <a:spLocks/>
          </p:cNvSpPr>
          <p:nvPr/>
        </p:nvSpPr>
        <p:spPr bwMode="auto">
          <a:xfrm>
            <a:off x="1593747" y="4162375"/>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40" name="Text Placeholder 2"/>
          <p:cNvSpPr txBox="1">
            <a:spLocks/>
          </p:cNvSpPr>
          <p:nvPr/>
        </p:nvSpPr>
        <p:spPr bwMode="auto">
          <a:xfrm>
            <a:off x="2126272"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graphicFrame>
        <p:nvGraphicFramePr>
          <p:cNvPr id="155" name="Table 154"/>
          <p:cNvGraphicFramePr>
            <a:graphicFrameLocks noGrp="1"/>
          </p:cNvGraphicFramePr>
          <p:nvPr>
            <p:extLst>
              <p:ext uri="{D42A27DB-BD31-4B8C-83A1-F6EECF244321}">
                <p14:modId xmlns:p14="http://schemas.microsoft.com/office/powerpoint/2010/main" val="2675253236"/>
              </p:ext>
            </p:extLst>
          </p:nvPr>
        </p:nvGraphicFramePr>
        <p:xfrm>
          <a:off x="914400" y="985387"/>
          <a:ext cx="6629400" cy="3106240"/>
        </p:xfrm>
        <a:graphic>
          <a:graphicData uri="http://schemas.openxmlformats.org/drawingml/2006/table">
            <a:tbl>
              <a:tblPr/>
              <a:tblGrid>
                <a:gridCol w="3314700"/>
                <a:gridCol w="3314700"/>
              </a:tblGrid>
              <a:tr h="534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Tens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Ones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571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r>
            </a:tbl>
          </a:graphicData>
        </a:graphic>
      </p:graphicFrame>
      <p:grpSp>
        <p:nvGrpSpPr>
          <p:cNvPr id="141" name="Group 140"/>
          <p:cNvGrpSpPr/>
          <p:nvPr/>
        </p:nvGrpSpPr>
        <p:grpSpPr>
          <a:xfrm>
            <a:off x="2374163" y="3507280"/>
            <a:ext cx="328132" cy="486169"/>
            <a:chOff x="0" y="0"/>
            <a:chExt cx="556260" cy="1206891"/>
          </a:xfrm>
          <a:solidFill>
            <a:schemeClr val="accent2"/>
          </a:solidFill>
        </p:grpSpPr>
        <p:grpSp>
          <p:nvGrpSpPr>
            <p:cNvPr id="147" name="Group 146"/>
            <p:cNvGrpSpPr/>
            <p:nvPr/>
          </p:nvGrpSpPr>
          <p:grpSpPr>
            <a:xfrm>
              <a:off x="0" y="0"/>
              <a:ext cx="556260" cy="643890"/>
              <a:chOff x="0" y="0"/>
              <a:chExt cx="556260" cy="644183"/>
            </a:xfrm>
            <a:grpFill/>
          </p:grpSpPr>
          <p:sp>
            <p:nvSpPr>
              <p:cNvPr id="149" name="Rectangle 148"/>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0" name="Rectangle 1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8" name="Rectangle 147"/>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2" name="Group 141"/>
          <p:cNvGrpSpPr/>
          <p:nvPr/>
        </p:nvGrpSpPr>
        <p:grpSpPr>
          <a:xfrm>
            <a:off x="2377793" y="3054017"/>
            <a:ext cx="328132" cy="486169"/>
            <a:chOff x="0" y="0"/>
            <a:chExt cx="556260" cy="1206891"/>
          </a:xfrm>
          <a:solidFill>
            <a:schemeClr val="accent5">
              <a:lumMod val="40000"/>
              <a:lumOff val="60000"/>
            </a:schemeClr>
          </a:solidFill>
        </p:grpSpPr>
        <p:grpSp>
          <p:nvGrpSpPr>
            <p:cNvPr id="143" name="Group 142"/>
            <p:cNvGrpSpPr/>
            <p:nvPr/>
          </p:nvGrpSpPr>
          <p:grpSpPr>
            <a:xfrm>
              <a:off x="0" y="0"/>
              <a:ext cx="556260" cy="643890"/>
              <a:chOff x="0" y="0"/>
              <a:chExt cx="556260" cy="644183"/>
            </a:xfrm>
            <a:grpFill/>
          </p:grpSpPr>
          <p:sp>
            <p:nvSpPr>
              <p:cNvPr id="145" name="Rectangle 144"/>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6" name="Rectangle 14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4" name="Rectangle 143"/>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6" name="Group 135"/>
          <p:cNvGrpSpPr/>
          <p:nvPr/>
        </p:nvGrpSpPr>
        <p:grpSpPr>
          <a:xfrm>
            <a:off x="2381423" y="2603250"/>
            <a:ext cx="328132" cy="486169"/>
            <a:chOff x="0" y="0"/>
            <a:chExt cx="556260" cy="1206891"/>
          </a:xfrm>
          <a:solidFill>
            <a:srgbClr val="FFFF00"/>
          </a:solidFill>
        </p:grpSpPr>
        <p:grpSp>
          <p:nvGrpSpPr>
            <p:cNvPr id="137" name="Group 136"/>
            <p:cNvGrpSpPr/>
            <p:nvPr/>
          </p:nvGrpSpPr>
          <p:grpSpPr>
            <a:xfrm>
              <a:off x="0" y="0"/>
              <a:ext cx="556260" cy="643890"/>
              <a:chOff x="0" y="0"/>
              <a:chExt cx="556260" cy="644183"/>
            </a:xfrm>
            <a:grpFill/>
          </p:grpSpPr>
          <p:sp>
            <p:nvSpPr>
              <p:cNvPr id="139" name="Rectangle 13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0" name="Rectangle 13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8" name="Rectangle 137"/>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0" name="Group 129"/>
          <p:cNvGrpSpPr/>
          <p:nvPr/>
        </p:nvGrpSpPr>
        <p:grpSpPr>
          <a:xfrm>
            <a:off x="2380298" y="2142286"/>
            <a:ext cx="328132" cy="486169"/>
            <a:chOff x="0" y="0"/>
            <a:chExt cx="556260" cy="1206891"/>
          </a:xfrm>
          <a:solidFill>
            <a:srgbClr val="ED8749"/>
          </a:solidFill>
        </p:grpSpPr>
        <p:grpSp>
          <p:nvGrpSpPr>
            <p:cNvPr id="131" name="Group 130"/>
            <p:cNvGrpSpPr/>
            <p:nvPr/>
          </p:nvGrpSpPr>
          <p:grpSpPr>
            <a:xfrm>
              <a:off x="0" y="0"/>
              <a:ext cx="556260" cy="643889"/>
              <a:chOff x="0" y="0"/>
              <a:chExt cx="556260" cy="644182"/>
            </a:xfrm>
            <a:grpFill/>
          </p:grpSpPr>
          <p:sp>
            <p:nvSpPr>
              <p:cNvPr id="133" name="Rectangle 132"/>
              <p:cNvSpPr/>
              <p:nvPr/>
            </p:nvSpPr>
            <p:spPr>
              <a:xfrm>
                <a:off x="0" y="87923"/>
                <a:ext cx="556260" cy="55625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4" name="Rectangle 133"/>
              <p:cNvSpPr/>
              <p:nvPr/>
            </p:nvSpPr>
            <p:spPr>
              <a:xfrm>
                <a:off x="131884" y="0"/>
                <a:ext cx="304800" cy="91441"/>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2" name="Rectangle 131"/>
            <p:cNvSpPr/>
            <p:nvPr/>
          </p:nvSpPr>
          <p:spPr>
            <a:xfrm>
              <a:off x="0" y="650631"/>
              <a:ext cx="556260" cy="556260"/>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 name="Group 35"/>
          <p:cNvGrpSpPr/>
          <p:nvPr/>
        </p:nvGrpSpPr>
        <p:grpSpPr>
          <a:xfrm>
            <a:off x="2381201" y="1909276"/>
            <a:ext cx="328132" cy="259377"/>
            <a:chOff x="0" y="0"/>
            <a:chExt cx="556260" cy="644183"/>
          </a:xfrm>
          <a:solidFill>
            <a:srgbClr val="CC9900"/>
          </a:solidFill>
        </p:grpSpPr>
        <p:sp>
          <p:nvSpPr>
            <p:cNvPr id="38" name="Rectangle 37"/>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38"/>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51" name="Group 150"/>
          <p:cNvGrpSpPr/>
          <p:nvPr/>
        </p:nvGrpSpPr>
        <p:grpSpPr>
          <a:xfrm>
            <a:off x="2378394" y="1680438"/>
            <a:ext cx="328132" cy="259377"/>
            <a:chOff x="0" y="0"/>
            <a:chExt cx="556260" cy="644183"/>
          </a:xfrm>
          <a:solidFill>
            <a:srgbClr val="CC9900"/>
          </a:solidFill>
        </p:grpSpPr>
        <p:sp>
          <p:nvSpPr>
            <p:cNvPr id="152" name="Rectangle 151"/>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3" name="Rectangle 152"/>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84" name="Text Placeholder 2"/>
          <p:cNvSpPr txBox="1">
            <a:spLocks/>
          </p:cNvSpPr>
          <p:nvPr/>
        </p:nvSpPr>
        <p:spPr bwMode="auto">
          <a:xfrm>
            <a:off x="3999946" y="4162375"/>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185" name="Text Placeholder 2"/>
          <p:cNvSpPr txBox="1">
            <a:spLocks/>
          </p:cNvSpPr>
          <p:nvPr/>
        </p:nvSpPr>
        <p:spPr bwMode="auto">
          <a:xfrm>
            <a:off x="4619366"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sp>
        <p:nvSpPr>
          <p:cNvPr id="186" name="Text Placeholder 2"/>
          <p:cNvSpPr txBox="1">
            <a:spLocks/>
          </p:cNvSpPr>
          <p:nvPr/>
        </p:nvSpPr>
        <p:spPr bwMode="auto">
          <a:xfrm>
            <a:off x="7886700" y="1943404"/>
            <a:ext cx="672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chemeClr val="accent3"/>
                </a:solidFill>
                <a:latin typeface="Orly's Font 2" pitchFamily="66" charset="0"/>
              </a:rPr>
              <a:t>11</a:t>
            </a:r>
            <a:endParaRPr lang="en-US" sz="3600" dirty="0">
              <a:solidFill>
                <a:schemeClr val="accent3"/>
              </a:solidFill>
              <a:latin typeface="Orly's Font 2" pitchFamily="66" charset="0"/>
            </a:endParaRPr>
          </a:p>
        </p:txBody>
      </p:sp>
      <p:grpSp>
        <p:nvGrpSpPr>
          <p:cNvPr id="188" name="Group 187"/>
          <p:cNvGrpSpPr/>
          <p:nvPr/>
        </p:nvGrpSpPr>
        <p:grpSpPr>
          <a:xfrm>
            <a:off x="5549589" y="3735940"/>
            <a:ext cx="284284" cy="257509"/>
            <a:chOff x="342900" y="2450284"/>
            <a:chExt cx="556260" cy="482759"/>
          </a:xfrm>
          <a:solidFill>
            <a:srgbClr val="FF6600"/>
          </a:solidFill>
        </p:grpSpPr>
        <p:sp>
          <p:nvSpPr>
            <p:cNvPr id="189" name="Rectangle 188"/>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0" name="Rectangle 189"/>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61161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500"/>
                                        <p:tgtEl>
                                          <p:spTgt spid="155"/>
                                        </p:tgtEl>
                                      </p:cBhvr>
                                    </p:animEffect>
                                  </p:childTnLst>
                                </p:cTn>
                              </p:par>
                              <p:par>
                                <p:cTn id="8" presetID="10" presetClass="entr" presetSubtype="0" fill="hold"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fade">
                                      <p:cBhvr>
                                        <p:cTn id="10" dur="500"/>
                                        <p:tgtEl>
                                          <p:spTgt spid="141"/>
                                        </p:tgtEl>
                                      </p:cBhvr>
                                    </p:animEffect>
                                  </p:childTnLst>
                                </p:cTn>
                              </p:par>
                              <p:par>
                                <p:cTn id="11" presetID="10" presetClass="entr" presetSubtype="0" fill="hold" nodeType="with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fade">
                                      <p:cBhvr>
                                        <p:cTn id="13" dur="500"/>
                                        <p:tgtEl>
                                          <p:spTgt spid="142"/>
                                        </p:tgtEl>
                                      </p:cBhvr>
                                    </p:animEffect>
                                  </p:childTnLst>
                                </p:cTn>
                              </p:par>
                              <p:par>
                                <p:cTn id="14" presetID="10" presetClass="entr" presetSubtype="0" fill="hold" nodeType="withEffect">
                                  <p:stCondLst>
                                    <p:cond delay="0"/>
                                  </p:stCondLst>
                                  <p:childTnLst>
                                    <p:set>
                                      <p:cBhvr>
                                        <p:cTn id="15" dur="1" fill="hold">
                                          <p:stCondLst>
                                            <p:cond delay="0"/>
                                          </p:stCondLst>
                                        </p:cTn>
                                        <p:tgtEl>
                                          <p:spTgt spid="136"/>
                                        </p:tgtEl>
                                        <p:attrNameLst>
                                          <p:attrName>style.visibility</p:attrName>
                                        </p:attrNameLst>
                                      </p:cBhvr>
                                      <p:to>
                                        <p:strVal val="visible"/>
                                      </p:to>
                                    </p:set>
                                    <p:animEffect transition="in" filter="fade">
                                      <p:cBhvr>
                                        <p:cTn id="16" dur="500"/>
                                        <p:tgtEl>
                                          <p:spTgt spid="136"/>
                                        </p:tgtEl>
                                      </p:cBhvr>
                                    </p:animEffect>
                                  </p:childTnLst>
                                </p:cTn>
                              </p:par>
                              <p:par>
                                <p:cTn id="17" presetID="10" presetClass="entr" presetSubtype="0" fill="hold" nodeType="withEffect">
                                  <p:stCondLst>
                                    <p:cond delay="0"/>
                                  </p:stCondLst>
                                  <p:childTnLst>
                                    <p:set>
                                      <p:cBhvr>
                                        <p:cTn id="18" dur="1" fill="hold">
                                          <p:stCondLst>
                                            <p:cond delay="0"/>
                                          </p:stCondLst>
                                        </p:cTn>
                                        <p:tgtEl>
                                          <p:spTgt spid="151"/>
                                        </p:tgtEl>
                                        <p:attrNameLst>
                                          <p:attrName>style.visibility</p:attrName>
                                        </p:attrNameLst>
                                      </p:cBhvr>
                                      <p:to>
                                        <p:strVal val="visible"/>
                                      </p:to>
                                    </p:set>
                                    <p:animEffect transition="in" filter="fade">
                                      <p:cBhvr>
                                        <p:cTn id="19" dur="500"/>
                                        <p:tgtEl>
                                          <p:spTgt spid="151"/>
                                        </p:tgtEl>
                                      </p:cBhvr>
                                    </p:animEffect>
                                  </p:childTnLst>
                                </p:cTn>
                              </p:par>
                              <p:par>
                                <p:cTn id="20" presetID="10" presetClass="entr" presetSubtype="0" fill="hold" nodeType="with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fade">
                                      <p:cBhvr>
                                        <p:cTn id="22" dur="500"/>
                                        <p:tgtEl>
                                          <p:spTgt spid="130"/>
                                        </p:tgtEl>
                                      </p:cBhvr>
                                    </p:animEffect>
                                  </p:childTnLst>
                                </p:cTn>
                              </p:par>
                              <p:par>
                                <p:cTn id="23" presetID="10"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141"/>
                                        </p:tgtEl>
                                      </p:cBhvr>
                                    </p:animEffect>
                                    <p:animScale>
                                      <p:cBhvr>
                                        <p:cTn id="30" dur="250" autoRev="1" fill="hold"/>
                                        <p:tgtEl>
                                          <p:spTgt spid="141"/>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142"/>
                                        </p:tgtEl>
                                      </p:cBhvr>
                                    </p:animEffect>
                                    <p:animScale>
                                      <p:cBhvr>
                                        <p:cTn id="35" dur="250" autoRev="1" fill="hold"/>
                                        <p:tgtEl>
                                          <p:spTgt spid="142"/>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136"/>
                                        </p:tgtEl>
                                      </p:cBhvr>
                                    </p:animEffect>
                                    <p:animScale>
                                      <p:cBhvr>
                                        <p:cTn id="40" dur="250" autoRev="1" fill="hold"/>
                                        <p:tgtEl>
                                          <p:spTgt spid="136"/>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130"/>
                                        </p:tgtEl>
                                      </p:cBhvr>
                                    </p:animEffect>
                                    <p:animScale>
                                      <p:cBhvr>
                                        <p:cTn id="45" dur="250" autoRev="1" fill="hold"/>
                                        <p:tgtEl>
                                          <p:spTgt spid="130"/>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26" presetClass="emph" presetSubtype="0" fill="hold" nodeType="clickEffect">
                                  <p:stCondLst>
                                    <p:cond delay="0"/>
                                  </p:stCondLst>
                                  <p:childTnLst>
                                    <p:animEffect transition="out" filter="fade">
                                      <p:cBhvr>
                                        <p:cTn id="49" dur="500" tmFilter="0, 0; .2, .5; .8, .5; 1, 0"/>
                                        <p:tgtEl>
                                          <p:spTgt spid="151"/>
                                        </p:tgtEl>
                                      </p:cBhvr>
                                    </p:animEffect>
                                    <p:animScale>
                                      <p:cBhvr>
                                        <p:cTn id="50" dur="250" autoRev="1" fill="hold"/>
                                        <p:tgtEl>
                                          <p:spTgt spid="151"/>
                                        </p:tgtEl>
                                      </p:cBhvr>
                                      <p:by x="105000" y="105000"/>
                                    </p:animScale>
                                  </p:childTnLst>
                                </p:cTn>
                              </p:par>
                              <p:par>
                                <p:cTn id="51" presetID="26" presetClass="emph" presetSubtype="0" fill="hold" nodeType="withEffect">
                                  <p:stCondLst>
                                    <p:cond delay="0"/>
                                  </p:stCondLst>
                                  <p:childTnLst>
                                    <p:animEffect transition="out" filter="fade">
                                      <p:cBhvr>
                                        <p:cTn id="52" dur="500" tmFilter="0, 0; .2, .5; .8, .5; 1, 0"/>
                                        <p:tgtEl>
                                          <p:spTgt spid="36"/>
                                        </p:tgtEl>
                                      </p:cBhvr>
                                    </p:animEffect>
                                    <p:animScale>
                                      <p:cBhvr>
                                        <p:cTn id="53" dur="250" autoRev="1" fill="hold"/>
                                        <p:tgtEl>
                                          <p:spTgt spid="36"/>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88"/>
                                        </p:tgtEl>
                                        <p:attrNameLst>
                                          <p:attrName>style.visibility</p:attrName>
                                        </p:attrNameLst>
                                      </p:cBhvr>
                                      <p:to>
                                        <p:strVal val="visible"/>
                                      </p:to>
                                    </p:set>
                                    <p:animEffect transition="in" filter="fade">
                                      <p:cBhvr>
                                        <p:cTn id="58" dur="500"/>
                                        <p:tgtEl>
                                          <p:spTgt spid="188"/>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iterate type="lt">
                                    <p:tmAbs val="80"/>
                                  </p:iterate>
                                  <p:childTnLst>
                                    <p:set>
                                      <p:cBhvr>
                                        <p:cTn id="62" dur="1" fill="hold">
                                          <p:stCondLst>
                                            <p:cond delay="0"/>
                                          </p:stCondLst>
                                        </p:cTn>
                                        <p:tgtEl>
                                          <p:spTgt spid="18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fade">
                                      <p:cBhvr>
                                        <p:cTn id="67" dur="500"/>
                                        <p:tgtEl>
                                          <p:spTgt spid="1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4"/>
                                        </p:tgtEl>
                                        <p:attrNameLst>
                                          <p:attrName>style.visibility</p:attrName>
                                        </p:attrNameLst>
                                      </p:cBhvr>
                                      <p:to>
                                        <p:strVal val="visible"/>
                                      </p:to>
                                    </p:set>
                                    <p:animEffect transition="in" filter="fade">
                                      <p:cBhvr>
                                        <p:cTn id="70" dur="500"/>
                                        <p:tgtEl>
                                          <p:spTgt spid="184"/>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85"/>
                                        </p:tgtEl>
                                        <p:attrNameLst>
                                          <p:attrName>style.visibility</p:attrName>
                                        </p:attrNameLst>
                                      </p:cBhvr>
                                      <p:to>
                                        <p:strVal val="visible"/>
                                      </p:to>
                                    </p:set>
                                    <p:animEffect transition="in" filter="fade">
                                      <p:cBhvr>
                                        <p:cTn id="76" dur="500"/>
                                        <p:tgtEl>
                                          <p:spTgt spid="185"/>
                                        </p:tgtEl>
                                      </p:cBhvr>
                                    </p:animEffect>
                                  </p:childTnLst>
                                </p:cTn>
                              </p:par>
                            </p:childTnLst>
                          </p:cTn>
                        </p:par>
                      </p:childTnLst>
                    </p:cTn>
                  </p:par>
                  <p:par>
                    <p:cTn id="77" fill="hold">
                      <p:stCondLst>
                        <p:cond delay="indefinite"/>
                      </p:stCondLst>
                      <p:childTnLst>
                        <p:par>
                          <p:cTn id="78" fill="hold">
                            <p:stCondLst>
                              <p:cond delay="0"/>
                            </p:stCondLst>
                            <p:childTnLst>
                              <p:par>
                                <p:cTn id="79" presetID="26" presetClass="emph" presetSubtype="0" fill="hold" nodeType="clickEffect">
                                  <p:stCondLst>
                                    <p:cond delay="0"/>
                                  </p:stCondLst>
                                  <p:childTnLst>
                                    <p:animEffect transition="out" filter="fade">
                                      <p:cBhvr>
                                        <p:cTn id="80" dur="500" tmFilter="0, 0; .2, .5; .8, .5; 1, 0"/>
                                        <p:tgtEl>
                                          <p:spTgt spid="188"/>
                                        </p:tgtEl>
                                      </p:cBhvr>
                                    </p:animEffect>
                                    <p:animScale>
                                      <p:cBhvr>
                                        <p:cTn id="81" dur="250" autoRev="1" fill="hold"/>
                                        <p:tgtEl>
                                          <p:spTgt spid="1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40" grpId="0"/>
      <p:bldP spid="184" grpId="0"/>
      <p:bldP spid="185" grpId="0"/>
      <p:bldP spid="1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Placeholder 2"/>
          <p:cNvSpPr txBox="1">
            <a:spLocks/>
          </p:cNvSpPr>
          <p:nvPr/>
        </p:nvSpPr>
        <p:spPr bwMode="auto">
          <a:xfrm>
            <a:off x="2126272"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sp>
        <p:nvSpPr>
          <p:cNvPr id="183" name="Text Placeholder 2"/>
          <p:cNvSpPr txBox="1">
            <a:spLocks/>
          </p:cNvSpPr>
          <p:nvPr/>
        </p:nvSpPr>
        <p:spPr bwMode="auto">
          <a:xfrm>
            <a:off x="1593747" y="4162375"/>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graphicFrame>
        <p:nvGraphicFramePr>
          <p:cNvPr id="155" name="Table 154"/>
          <p:cNvGraphicFramePr>
            <a:graphicFrameLocks noGrp="1"/>
          </p:cNvGraphicFramePr>
          <p:nvPr>
            <p:extLst>
              <p:ext uri="{D42A27DB-BD31-4B8C-83A1-F6EECF244321}">
                <p14:modId xmlns:p14="http://schemas.microsoft.com/office/powerpoint/2010/main" val="1801280555"/>
              </p:ext>
            </p:extLst>
          </p:nvPr>
        </p:nvGraphicFramePr>
        <p:xfrm>
          <a:off x="914400" y="985387"/>
          <a:ext cx="6629400" cy="3106240"/>
        </p:xfrm>
        <a:graphic>
          <a:graphicData uri="http://schemas.openxmlformats.org/drawingml/2006/table">
            <a:tbl>
              <a:tblPr/>
              <a:tblGrid>
                <a:gridCol w="3314700"/>
                <a:gridCol w="3314700"/>
              </a:tblGrid>
              <a:tr h="534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Tens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Ones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571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r>
            </a:tbl>
          </a:graphicData>
        </a:graphic>
      </p:graphicFrame>
      <p:grpSp>
        <p:nvGrpSpPr>
          <p:cNvPr id="3" name="Group 2"/>
          <p:cNvGrpSpPr/>
          <p:nvPr/>
        </p:nvGrpSpPr>
        <p:grpSpPr>
          <a:xfrm>
            <a:off x="2374163" y="1680438"/>
            <a:ext cx="335392" cy="2313011"/>
            <a:chOff x="2374163" y="1680438"/>
            <a:chExt cx="335392" cy="2313011"/>
          </a:xfrm>
        </p:grpSpPr>
        <p:grpSp>
          <p:nvGrpSpPr>
            <p:cNvPr id="141" name="Group 140"/>
            <p:cNvGrpSpPr/>
            <p:nvPr/>
          </p:nvGrpSpPr>
          <p:grpSpPr>
            <a:xfrm>
              <a:off x="2374163" y="3507280"/>
              <a:ext cx="328132" cy="486169"/>
              <a:chOff x="0" y="0"/>
              <a:chExt cx="556260" cy="1206891"/>
            </a:xfrm>
            <a:solidFill>
              <a:schemeClr val="accent2"/>
            </a:solidFill>
          </p:grpSpPr>
          <p:grpSp>
            <p:nvGrpSpPr>
              <p:cNvPr id="147" name="Group 146"/>
              <p:cNvGrpSpPr/>
              <p:nvPr/>
            </p:nvGrpSpPr>
            <p:grpSpPr>
              <a:xfrm>
                <a:off x="0" y="0"/>
                <a:ext cx="556260" cy="643890"/>
                <a:chOff x="0" y="0"/>
                <a:chExt cx="556260" cy="644183"/>
              </a:xfrm>
              <a:grpFill/>
            </p:grpSpPr>
            <p:sp>
              <p:nvSpPr>
                <p:cNvPr id="149" name="Rectangle 148"/>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0" name="Rectangle 1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8" name="Rectangle 147"/>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2" name="Group 141"/>
            <p:cNvGrpSpPr/>
            <p:nvPr/>
          </p:nvGrpSpPr>
          <p:grpSpPr>
            <a:xfrm>
              <a:off x="2377793" y="3054017"/>
              <a:ext cx="328132" cy="486169"/>
              <a:chOff x="0" y="0"/>
              <a:chExt cx="556260" cy="1206891"/>
            </a:xfrm>
            <a:solidFill>
              <a:schemeClr val="accent5">
                <a:lumMod val="40000"/>
                <a:lumOff val="60000"/>
              </a:schemeClr>
            </a:solidFill>
          </p:grpSpPr>
          <p:grpSp>
            <p:nvGrpSpPr>
              <p:cNvPr id="143" name="Group 142"/>
              <p:cNvGrpSpPr/>
              <p:nvPr/>
            </p:nvGrpSpPr>
            <p:grpSpPr>
              <a:xfrm>
                <a:off x="0" y="0"/>
                <a:ext cx="556260" cy="643890"/>
                <a:chOff x="0" y="0"/>
                <a:chExt cx="556260" cy="644183"/>
              </a:xfrm>
              <a:grpFill/>
            </p:grpSpPr>
            <p:sp>
              <p:nvSpPr>
                <p:cNvPr id="145" name="Rectangle 144"/>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6" name="Rectangle 14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4" name="Rectangle 143"/>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6" name="Group 135"/>
            <p:cNvGrpSpPr/>
            <p:nvPr/>
          </p:nvGrpSpPr>
          <p:grpSpPr>
            <a:xfrm>
              <a:off x="2381423" y="2603250"/>
              <a:ext cx="328132" cy="486169"/>
              <a:chOff x="0" y="0"/>
              <a:chExt cx="556260" cy="1206891"/>
            </a:xfrm>
            <a:solidFill>
              <a:srgbClr val="FFFF00"/>
            </a:solidFill>
          </p:grpSpPr>
          <p:grpSp>
            <p:nvGrpSpPr>
              <p:cNvPr id="137" name="Group 136"/>
              <p:cNvGrpSpPr/>
              <p:nvPr/>
            </p:nvGrpSpPr>
            <p:grpSpPr>
              <a:xfrm>
                <a:off x="0" y="0"/>
                <a:ext cx="556260" cy="643890"/>
                <a:chOff x="0" y="0"/>
                <a:chExt cx="556260" cy="644183"/>
              </a:xfrm>
              <a:grpFill/>
            </p:grpSpPr>
            <p:sp>
              <p:nvSpPr>
                <p:cNvPr id="139" name="Rectangle 13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0" name="Rectangle 13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8" name="Rectangle 137"/>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0" name="Group 129"/>
            <p:cNvGrpSpPr/>
            <p:nvPr/>
          </p:nvGrpSpPr>
          <p:grpSpPr>
            <a:xfrm>
              <a:off x="2380298" y="2142286"/>
              <a:ext cx="328132" cy="486169"/>
              <a:chOff x="0" y="0"/>
              <a:chExt cx="556260" cy="1206891"/>
            </a:xfrm>
            <a:solidFill>
              <a:srgbClr val="ED8749"/>
            </a:solidFill>
          </p:grpSpPr>
          <p:grpSp>
            <p:nvGrpSpPr>
              <p:cNvPr id="131" name="Group 130"/>
              <p:cNvGrpSpPr/>
              <p:nvPr/>
            </p:nvGrpSpPr>
            <p:grpSpPr>
              <a:xfrm>
                <a:off x="0" y="0"/>
                <a:ext cx="556260" cy="643889"/>
                <a:chOff x="0" y="0"/>
                <a:chExt cx="556260" cy="644182"/>
              </a:xfrm>
              <a:grpFill/>
            </p:grpSpPr>
            <p:sp>
              <p:nvSpPr>
                <p:cNvPr id="133" name="Rectangle 132"/>
                <p:cNvSpPr/>
                <p:nvPr/>
              </p:nvSpPr>
              <p:spPr>
                <a:xfrm>
                  <a:off x="0" y="87923"/>
                  <a:ext cx="556260" cy="55625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4" name="Rectangle 133"/>
                <p:cNvSpPr/>
                <p:nvPr/>
              </p:nvSpPr>
              <p:spPr>
                <a:xfrm>
                  <a:off x="131884" y="0"/>
                  <a:ext cx="304800" cy="91441"/>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2" name="Rectangle 131"/>
              <p:cNvSpPr/>
              <p:nvPr/>
            </p:nvSpPr>
            <p:spPr>
              <a:xfrm>
                <a:off x="0" y="650631"/>
                <a:ext cx="556260" cy="556260"/>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 name="Group 35"/>
            <p:cNvGrpSpPr/>
            <p:nvPr/>
          </p:nvGrpSpPr>
          <p:grpSpPr>
            <a:xfrm>
              <a:off x="2381201" y="1909276"/>
              <a:ext cx="328132" cy="259377"/>
              <a:chOff x="0" y="0"/>
              <a:chExt cx="556260" cy="644183"/>
            </a:xfrm>
            <a:solidFill>
              <a:srgbClr val="CC9900"/>
            </a:solidFill>
          </p:grpSpPr>
          <p:sp>
            <p:nvSpPr>
              <p:cNvPr id="38" name="Rectangle 37"/>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38"/>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51" name="Group 150"/>
            <p:cNvGrpSpPr/>
            <p:nvPr/>
          </p:nvGrpSpPr>
          <p:grpSpPr>
            <a:xfrm>
              <a:off x="2378394" y="1680438"/>
              <a:ext cx="328132" cy="259377"/>
              <a:chOff x="0" y="0"/>
              <a:chExt cx="556260" cy="644183"/>
            </a:xfrm>
            <a:solidFill>
              <a:srgbClr val="CC9900"/>
            </a:solidFill>
          </p:grpSpPr>
          <p:sp>
            <p:nvSpPr>
              <p:cNvPr id="152" name="Rectangle 151"/>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3" name="Rectangle 152"/>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184" name="Text Placeholder 2"/>
          <p:cNvSpPr txBox="1">
            <a:spLocks/>
          </p:cNvSpPr>
          <p:nvPr/>
        </p:nvSpPr>
        <p:spPr bwMode="auto">
          <a:xfrm>
            <a:off x="3999946" y="4162375"/>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185" name="Text Placeholder 2"/>
          <p:cNvSpPr txBox="1">
            <a:spLocks/>
          </p:cNvSpPr>
          <p:nvPr/>
        </p:nvSpPr>
        <p:spPr bwMode="auto">
          <a:xfrm>
            <a:off x="4619366"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sp>
        <p:nvSpPr>
          <p:cNvPr id="186" name="Text Placeholder 2"/>
          <p:cNvSpPr txBox="1">
            <a:spLocks/>
          </p:cNvSpPr>
          <p:nvPr/>
        </p:nvSpPr>
        <p:spPr bwMode="auto">
          <a:xfrm>
            <a:off x="7886700" y="1943404"/>
            <a:ext cx="672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chemeClr val="accent3"/>
                </a:solidFill>
                <a:latin typeface="Orly's Font 2" pitchFamily="66" charset="0"/>
              </a:rPr>
              <a:t>15</a:t>
            </a:r>
            <a:endParaRPr lang="en-US" sz="3600" dirty="0">
              <a:solidFill>
                <a:schemeClr val="accent3"/>
              </a:solidFill>
              <a:latin typeface="Orly's Font 2" pitchFamily="66" charset="0"/>
            </a:endParaRPr>
          </a:p>
        </p:txBody>
      </p:sp>
      <p:grpSp>
        <p:nvGrpSpPr>
          <p:cNvPr id="188" name="Group 187"/>
          <p:cNvGrpSpPr/>
          <p:nvPr/>
        </p:nvGrpSpPr>
        <p:grpSpPr>
          <a:xfrm>
            <a:off x="5681534" y="3752655"/>
            <a:ext cx="284284" cy="257509"/>
            <a:chOff x="342900" y="2450284"/>
            <a:chExt cx="556260" cy="482759"/>
          </a:xfrm>
          <a:solidFill>
            <a:srgbClr val="FF6600"/>
          </a:solidFill>
        </p:grpSpPr>
        <p:sp>
          <p:nvSpPr>
            <p:cNvPr id="189" name="Rectangle 188"/>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0" name="Rectangle 189"/>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8" name="Group 67"/>
          <p:cNvGrpSpPr/>
          <p:nvPr/>
        </p:nvGrpSpPr>
        <p:grpSpPr>
          <a:xfrm>
            <a:off x="6743700" y="3752655"/>
            <a:ext cx="284284" cy="257509"/>
            <a:chOff x="342900" y="2450284"/>
            <a:chExt cx="556260" cy="482759"/>
          </a:xfrm>
          <a:solidFill>
            <a:srgbClr val="FF6600"/>
          </a:solidFill>
        </p:grpSpPr>
        <p:sp>
          <p:nvSpPr>
            <p:cNvPr id="69" name="Rectangle 68"/>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0" name="Rectangle 69"/>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1" name="Group 70"/>
          <p:cNvGrpSpPr/>
          <p:nvPr/>
        </p:nvGrpSpPr>
        <p:grpSpPr>
          <a:xfrm>
            <a:off x="4619366" y="3752655"/>
            <a:ext cx="284284" cy="257509"/>
            <a:chOff x="342900" y="2450284"/>
            <a:chExt cx="556260" cy="482759"/>
          </a:xfrm>
          <a:solidFill>
            <a:srgbClr val="FF6600"/>
          </a:solidFill>
        </p:grpSpPr>
        <p:sp>
          <p:nvSpPr>
            <p:cNvPr id="72" name="Rectangle 71"/>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3" name="Rectangle 72"/>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4" name="Group 73"/>
          <p:cNvGrpSpPr/>
          <p:nvPr/>
        </p:nvGrpSpPr>
        <p:grpSpPr>
          <a:xfrm>
            <a:off x="6212618" y="3752655"/>
            <a:ext cx="284284" cy="257509"/>
            <a:chOff x="342900" y="2450284"/>
            <a:chExt cx="556260" cy="482759"/>
          </a:xfrm>
          <a:solidFill>
            <a:srgbClr val="FF6600"/>
          </a:solidFill>
        </p:grpSpPr>
        <p:sp>
          <p:nvSpPr>
            <p:cNvPr id="75" name="Rectangle 74"/>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6" name="Rectangle 75"/>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7" name="Group 76"/>
          <p:cNvGrpSpPr/>
          <p:nvPr/>
        </p:nvGrpSpPr>
        <p:grpSpPr>
          <a:xfrm>
            <a:off x="5150450" y="3752655"/>
            <a:ext cx="284284" cy="257509"/>
            <a:chOff x="342900" y="2450284"/>
            <a:chExt cx="556260" cy="482759"/>
          </a:xfrm>
          <a:solidFill>
            <a:srgbClr val="FF6600"/>
          </a:solidFill>
        </p:grpSpPr>
        <p:sp>
          <p:nvSpPr>
            <p:cNvPr id="78" name="Rectangle 77"/>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9" name="Rectangle 78"/>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Oval 1"/>
          <p:cNvSpPr/>
          <p:nvPr/>
        </p:nvSpPr>
        <p:spPr>
          <a:xfrm>
            <a:off x="4572000" y="354018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Oval 83"/>
          <p:cNvSpPr/>
          <p:nvPr/>
        </p:nvSpPr>
        <p:spPr>
          <a:xfrm>
            <a:off x="5624688" y="354018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800925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 presetClass="entr" presetSubtype="0" fill="hold" grpId="0" nodeType="withEffect">
                                  <p:stCondLst>
                                    <p:cond delay="0"/>
                                  </p:stCondLst>
                                  <p:iterate type="lt">
                                    <p:tmAbs val="80"/>
                                  </p:iterate>
                                  <p:childTnLst>
                                    <p:set>
                                      <p:cBhvr>
                                        <p:cTn id="9" dur="1" fill="hold">
                                          <p:stCondLst>
                                            <p:cond delay="0"/>
                                          </p:stCondLst>
                                        </p:cTn>
                                        <p:tgtEl>
                                          <p:spTgt spid="186"/>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childTnLst>
                                </p:cTn>
                              </p:par>
                              <p:par>
                                <p:cTn id="13" presetID="10" presetClass="entr" presetSubtype="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par>
                                <p:cTn id="16" presetID="10" presetClass="entr" presetSubtype="0" fill="hold" nodeType="withEffect">
                                  <p:stCondLst>
                                    <p:cond delay="0"/>
                                  </p:stCondLst>
                                  <p:childTnLst>
                                    <p:set>
                                      <p:cBhvr>
                                        <p:cTn id="17" dur="1" fill="hold">
                                          <p:stCondLst>
                                            <p:cond delay="0"/>
                                          </p:stCondLst>
                                        </p:cTn>
                                        <p:tgtEl>
                                          <p:spTgt spid="188"/>
                                        </p:tgtEl>
                                        <p:attrNameLst>
                                          <p:attrName>style.visibility</p:attrName>
                                        </p:attrNameLst>
                                      </p:cBhvr>
                                      <p:to>
                                        <p:strVal val="visible"/>
                                      </p:to>
                                    </p:set>
                                    <p:animEffect transition="in" filter="fade">
                                      <p:cBhvr>
                                        <p:cTn id="18" dur="500"/>
                                        <p:tgtEl>
                                          <p:spTgt spid="188"/>
                                        </p:tgtEl>
                                      </p:cBhvr>
                                    </p:animEffect>
                                  </p:childTnLst>
                                </p:cTn>
                              </p:par>
                              <p:par>
                                <p:cTn id="19" presetID="10"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childTnLst>
                                </p:cTn>
                              </p:par>
                              <p:par>
                                <p:cTn id="22" presetID="10" presetClass="entr" presetSubtype="0" fill="hold"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5"/>
                                        </p:tgtEl>
                                        <p:attrNameLst>
                                          <p:attrName>style.visibility</p:attrName>
                                        </p:attrNameLst>
                                      </p:cBhvr>
                                      <p:to>
                                        <p:strVal val="visible"/>
                                      </p:to>
                                    </p:set>
                                    <p:animEffect transition="in" filter="fade">
                                      <p:cBhvr>
                                        <p:cTn id="32" dur="500"/>
                                        <p:tgtEl>
                                          <p:spTgt spid="18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68"/>
                                        </p:tgtEl>
                                      </p:cBhvr>
                                    </p:animEffect>
                                    <p:animScale>
                                      <p:cBhvr>
                                        <p:cTn id="45"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85" grpId="0"/>
      <p:bldP spid="186" grpId="0"/>
      <p:bldP spid="2" grpId="0" animBg="1"/>
      <p:bldP spid="8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Text Placeholder 2"/>
          <p:cNvSpPr txBox="1">
            <a:spLocks/>
          </p:cNvSpPr>
          <p:nvPr/>
        </p:nvSpPr>
        <p:spPr bwMode="auto">
          <a:xfrm>
            <a:off x="1593747" y="4162375"/>
            <a:ext cx="22388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a:t>
            </a:r>
            <a:r>
              <a:rPr lang="en-US" sz="2800" dirty="0" smtClean="0">
                <a:solidFill>
                  <a:schemeClr val="accent1"/>
                </a:solidFill>
                <a:latin typeface="Orly's Font 2" pitchFamily="66" charset="0"/>
              </a:rPr>
              <a:t>tens</a:t>
            </a:r>
            <a:endParaRPr lang="en-US" sz="2800" dirty="0">
              <a:solidFill>
                <a:schemeClr val="accent1"/>
              </a:solidFill>
              <a:latin typeface="Orly's Font 2" pitchFamily="66" charset="0"/>
            </a:endParaRPr>
          </a:p>
        </p:txBody>
      </p:sp>
      <p:sp>
        <p:nvSpPr>
          <p:cNvPr id="40" name="Text Placeholder 2"/>
          <p:cNvSpPr txBox="1">
            <a:spLocks/>
          </p:cNvSpPr>
          <p:nvPr/>
        </p:nvSpPr>
        <p:spPr bwMode="auto">
          <a:xfrm>
            <a:off x="2126272"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a:t>
            </a:r>
            <a:endParaRPr lang="en-US" sz="2800" dirty="0">
              <a:solidFill>
                <a:schemeClr val="accent5"/>
              </a:solidFill>
              <a:latin typeface="Orly's Font 2" pitchFamily="66" charset="0"/>
            </a:endParaRPr>
          </a:p>
        </p:txBody>
      </p:sp>
      <p:graphicFrame>
        <p:nvGraphicFramePr>
          <p:cNvPr id="155" name="Table 154"/>
          <p:cNvGraphicFramePr>
            <a:graphicFrameLocks noGrp="1"/>
          </p:cNvGraphicFramePr>
          <p:nvPr>
            <p:extLst>
              <p:ext uri="{D42A27DB-BD31-4B8C-83A1-F6EECF244321}">
                <p14:modId xmlns:p14="http://schemas.microsoft.com/office/powerpoint/2010/main" val="2854225879"/>
              </p:ext>
            </p:extLst>
          </p:nvPr>
        </p:nvGraphicFramePr>
        <p:xfrm>
          <a:off x="914400" y="985387"/>
          <a:ext cx="6629400" cy="3106240"/>
        </p:xfrm>
        <a:graphic>
          <a:graphicData uri="http://schemas.openxmlformats.org/drawingml/2006/table">
            <a:tbl>
              <a:tblPr/>
              <a:tblGrid>
                <a:gridCol w="3314700"/>
                <a:gridCol w="3314700"/>
              </a:tblGrid>
              <a:tr h="534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Tens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Orly's Font 2" pitchFamily="66" charset="0"/>
                          <a:ea typeface="MS PGothic" pitchFamily="34" charset="-128"/>
                        </a:rPr>
                        <a:t>Ones</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571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Orly's Font 2" pitchFamily="66" charset="0"/>
                        <a:ea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40000"/>
                        <a:lumOff val="60000"/>
                      </a:schemeClr>
                    </a:solidFill>
                  </a:tcPr>
                </a:tc>
              </a:tr>
            </a:tbl>
          </a:graphicData>
        </a:graphic>
      </p:graphicFrame>
      <p:grpSp>
        <p:nvGrpSpPr>
          <p:cNvPr id="3" name="Group 2"/>
          <p:cNvGrpSpPr/>
          <p:nvPr/>
        </p:nvGrpSpPr>
        <p:grpSpPr>
          <a:xfrm>
            <a:off x="2374163" y="1680438"/>
            <a:ext cx="335392" cy="2313011"/>
            <a:chOff x="2374163" y="1680438"/>
            <a:chExt cx="335392" cy="2313011"/>
          </a:xfrm>
        </p:grpSpPr>
        <p:grpSp>
          <p:nvGrpSpPr>
            <p:cNvPr id="141" name="Group 140"/>
            <p:cNvGrpSpPr/>
            <p:nvPr/>
          </p:nvGrpSpPr>
          <p:grpSpPr>
            <a:xfrm>
              <a:off x="2374163" y="3507280"/>
              <a:ext cx="328132" cy="486169"/>
              <a:chOff x="0" y="0"/>
              <a:chExt cx="556260" cy="1206891"/>
            </a:xfrm>
            <a:solidFill>
              <a:schemeClr val="accent2"/>
            </a:solidFill>
          </p:grpSpPr>
          <p:grpSp>
            <p:nvGrpSpPr>
              <p:cNvPr id="147" name="Group 146"/>
              <p:cNvGrpSpPr/>
              <p:nvPr/>
            </p:nvGrpSpPr>
            <p:grpSpPr>
              <a:xfrm>
                <a:off x="0" y="0"/>
                <a:ext cx="556260" cy="643890"/>
                <a:chOff x="0" y="0"/>
                <a:chExt cx="556260" cy="644183"/>
              </a:xfrm>
              <a:grpFill/>
            </p:grpSpPr>
            <p:sp>
              <p:nvSpPr>
                <p:cNvPr id="149" name="Rectangle 148"/>
                <p:cNvSpPr/>
                <p:nvPr/>
              </p:nvSpPr>
              <p:spPr>
                <a:xfrm>
                  <a:off x="0" y="87923"/>
                  <a:ext cx="556260" cy="556260"/>
                </a:xfrm>
                <a:prstGeom prst="rect">
                  <a:avLst/>
                </a:prstGeom>
                <a:solidFill>
                  <a:srgbClr val="0070C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0" name="Rectangle 14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8" name="Rectangle 147"/>
              <p:cNvSpPr/>
              <p:nvPr/>
            </p:nvSpPr>
            <p:spPr>
              <a:xfrm>
                <a:off x="0" y="650631"/>
                <a:ext cx="556260" cy="556260"/>
              </a:xfrm>
              <a:prstGeom prst="rect">
                <a:avLst/>
              </a:prstGeom>
              <a:solidFill>
                <a:srgbClr val="0070C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2" name="Group 141"/>
            <p:cNvGrpSpPr/>
            <p:nvPr/>
          </p:nvGrpSpPr>
          <p:grpSpPr>
            <a:xfrm>
              <a:off x="2377793" y="3054017"/>
              <a:ext cx="328132" cy="486169"/>
              <a:chOff x="0" y="0"/>
              <a:chExt cx="556260" cy="1206891"/>
            </a:xfrm>
            <a:solidFill>
              <a:schemeClr val="accent5">
                <a:lumMod val="40000"/>
                <a:lumOff val="60000"/>
              </a:schemeClr>
            </a:solidFill>
          </p:grpSpPr>
          <p:grpSp>
            <p:nvGrpSpPr>
              <p:cNvPr id="143" name="Group 142"/>
              <p:cNvGrpSpPr/>
              <p:nvPr/>
            </p:nvGrpSpPr>
            <p:grpSpPr>
              <a:xfrm>
                <a:off x="0" y="0"/>
                <a:ext cx="556260" cy="643890"/>
                <a:chOff x="0" y="0"/>
                <a:chExt cx="556260" cy="644183"/>
              </a:xfrm>
              <a:grpFill/>
            </p:grpSpPr>
            <p:sp>
              <p:nvSpPr>
                <p:cNvPr id="145" name="Rectangle 144"/>
                <p:cNvSpPr/>
                <p:nvPr/>
              </p:nvSpPr>
              <p:spPr>
                <a:xfrm>
                  <a:off x="0" y="87923"/>
                  <a:ext cx="556260" cy="556260"/>
                </a:xfrm>
                <a:prstGeom prst="rect">
                  <a:avLst/>
                </a:prstGeom>
                <a:solidFill>
                  <a:schemeClr val="accent5"/>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6" name="Rectangle 14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44" name="Rectangle 143"/>
              <p:cNvSpPr/>
              <p:nvPr/>
            </p:nvSpPr>
            <p:spPr>
              <a:xfrm>
                <a:off x="0" y="650631"/>
                <a:ext cx="556260" cy="556260"/>
              </a:xfrm>
              <a:prstGeom prst="rect">
                <a:avLst/>
              </a:prstGeom>
              <a:solidFill>
                <a:schemeClr val="accent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6" name="Group 135"/>
            <p:cNvGrpSpPr/>
            <p:nvPr/>
          </p:nvGrpSpPr>
          <p:grpSpPr>
            <a:xfrm>
              <a:off x="2381423" y="2603250"/>
              <a:ext cx="328132" cy="486169"/>
              <a:chOff x="0" y="0"/>
              <a:chExt cx="556260" cy="1206891"/>
            </a:xfrm>
            <a:solidFill>
              <a:srgbClr val="FFFF00"/>
            </a:solidFill>
          </p:grpSpPr>
          <p:grpSp>
            <p:nvGrpSpPr>
              <p:cNvPr id="137" name="Group 136"/>
              <p:cNvGrpSpPr/>
              <p:nvPr/>
            </p:nvGrpSpPr>
            <p:grpSpPr>
              <a:xfrm>
                <a:off x="0" y="0"/>
                <a:ext cx="556260" cy="643890"/>
                <a:chOff x="0" y="0"/>
                <a:chExt cx="556260" cy="644183"/>
              </a:xfrm>
              <a:grpFill/>
            </p:grpSpPr>
            <p:sp>
              <p:nvSpPr>
                <p:cNvPr id="139" name="Rectangle 13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0" name="Rectangle 13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8" name="Rectangle 137"/>
              <p:cNvSpPr/>
              <p:nvPr/>
            </p:nvSpPr>
            <p:spPr>
              <a:xfrm>
                <a:off x="0" y="650631"/>
                <a:ext cx="556260" cy="556260"/>
              </a:xfrm>
              <a:prstGeom prst="rect">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0" name="Group 129"/>
            <p:cNvGrpSpPr/>
            <p:nvPr/>
          </p:nvGrpSpPr>
          <p:grpSpPr>
            <a:xfrm>
              <a:off x="2380298" y="2142286"/>
              <a:ext cx="328132" cy="486169"/>
              <a:chOff x="0" y="0"/>
              <a:chExt cx="556260" cy="1206891"/>
            </a:xfrm>
            <a:solidFill>
              <a:srgbClr val="ED8749"/>
            </a:solidFill>
          </p:grpSpPr>
          <p:grpSp>
            <p:nvGrpSpPr>
              <p:cNvPr id="131" name="Group 130"/>
              <p:cNvGrpSpPr/>
              <p:nvPr/>
            </p:nvGrpSpPr>
            <p:grpSpPr>
              <a:xfrm>
                <a:off x="0" y="0"/>
                <a:ext cx="556260" cy="643889"/>
                <a:chOff x="0" y="0"/>
                <a:chExt cx="556260" cy="644182"/>
              </a:xfrm>
              <a:grpFill/>
            </p:grpSpPr>
            <p:sp>
              <p:nvSpPr>
                <p:cNvPr id="133" name="Rectangle 132"/>
                <p:cNvSpPr/>
                <p:nvPr/>
              </p:nvSpPr>
              <p:spPr>
                <a:xfrm>
                  <a:off x="0" y="87923"/>
                  <a:ext cx="556260" cy="556259"/>
                </a:xfrm>
                <a:prstGeom prst="rect">
                  <a:avLst/>
                </a:prstGeom>
                <a:solidFill>
                  <a:srgbClr val="FF0000"/>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4" name="Rectangle 133"/>
                <p:cNvSpPr/>
                <p:nvPr/>
              </p:nvSpPr>
              <p:spPr>
                <a:xfrm>
                  <a:off x="131884" y="0"/>
                  <a:ext cx="304800" cy="91441"/>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2" name="Rectangle 131"/>
              <p:cNvSpPr/>
              <p:nvPr/>
            </p:nvSpPr>
            <p:spPr>
              <a:xfrm>
                <a:off x="0" y="650631"/>
                <a:ext cx="556260" cy="556260"/>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 name="Group 35"/>
            <p:cNvGrpSpPr/>
            <p:nvPr/>
          </p:nvGrpSpPr>
          <p:grpSpPr>
            <a:xfrm>
              <a:off x="2381201" y="1909276"/>
              <a:ext cx="328132" cy="259377"/>
              <a:chOff x="0" y="0"/>
              <a:chExt cx="556260" cy="644183"/>
            </a:xfrm>
            <a:solidFill>
              <a:srgbClr val="CC9900"/>
            </a:solidFill>
          </p:grpSpPr>
          <p:sp>
            <p:nvSpPr>
              <p:cNvPr id="38" name="Rectangle 37"/>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38"/>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51" name="Group 150"/>
            <p:cNvGrpSpPr/>
            <p:nvPr/>
          </p:nvGrpSpPr>
          <p:grpSpPr>
            <a:xfrm>
              <a:off x="2378394" y="1680438"/>
              <a:ext cx="328132" cy="259377"/>
              <a:chOff x="0" y="0"/>
              <a:chExt cx="556260" cy="644183"/>
            </a:xfrm>
            <a:solidFill>
              <a:srgbClr val="CC9900"/>
            </a:solidFill>
          </p:grpSpPr>
          <p:sp>
            <p:nvSpPr>
              <p:cNvPr id="152" name="Rectangle 151"/>
              <p:cNvSpPr/>
              <p:nvPr/>
            </p:nvSpPr>
            <p:spPr>
              <a:xfrm>
                <a:off x="0" y="87923"/>
                <a:ext cx="556260" cy="55626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3" name="Rectangle 152"/>
              <p:cNvSpPr/>
              <p:nvPr/>
            </p:nvSpPr>
            <p:spPr>
              <a:xfrm>
                <a:off x="131884" y="0"/>
                <a:ext cx="304800" cy="91440"/>
              </a:xfrm>
              <a:prstGeom prst="rect">
                <a:avLst/>
              </a:prstGeom>
              <a:solidFill>
                <a:srgbClr val="CC66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184" name="Text Placeholder 2"/>
          <p:cNvSpPr txBox="1">
            <a:spLocks/>
          </p:cNvSpPr>
          <p:nvPr/>
        </p:nvSpPr>
        <p:spPr bwMode="auto">
          <a:xfrm>
            <a:off x="3999946" y="4162375"/>
            <a:ext cx="27437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ea typeface="Verdana" pitchFamily="34" charset="0"/>
                <a:cs typeface="Verdana" pitchFamily="34" charset="0"/>
              </a:rPr>
              <a:t> </a:t>
            </a:r>
            <a:r>
              <a:rPr lang="en-US" sz="2800" dirty="0" smtClean="0">
                <a:solidFill>
                  <a:schemeClr val="accent1"/>
                </a:solidFill>
                <a:latin typeface="Verdana" pitchFamily="34" charset="0"/>
                <a:ea typeface="Verdana" pitchFamily="34" charset="0"/>
                <a:cs typeface="Verdana" pitchFamily="34" charset="0"/>
              </a:rPr>
              <a:t>____</a:t>
            </a:r>
            <a:r>
              <a:rPr lang="en-US" sz="2800" dirty="0" smtClean="0">
                <a:solidFill>
                  <a:schemeClr val="accent1"/>
                </a:solidFill>
                <a:latin typeface="Orly's Font 2" pitchFamily="66" charset="0"/>
              </a:rPr>
              <a:t>ones</a:t>
            </a:r>
            <a:endParaRPr lang="en-US" sz="2800" dirty="0">
              <a:solidFill>
                <a:schemeClr val="accent1"/>
              </a:solidFill>
              <a:latin typeface="Orly's Font 2" pitchFamily="66" charset="0"/>
            </a:endParaRPr>
          </a:p>
        </p:txBody>
      </p:sp>
      <p:sp>
        <p:nvSpPr>
          <p:cNvPr id="185" name="Text Placeholder 2"/>
          <p:cNvSpPr txBox="1">
            <a:spLocks/>
          </p:cNvSpPr>
          <p:nvPr/>
        </p:nvSpPr>
        <p:spPr bwMode="auto">
          <a:xfrm>
            <a:off x="4619366" y="4171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8</a:t>
            </a:r>
          </a:p>
        </p:txBody>
      </p:sp>
      <p:sp>
        <p:nvSpPr>
          <p:cNvPr id="186" name="Text Placeholder 2"/>
          <p:cNvSpPr txBox="1">
            <a:spLocks/>
          </p:cNvSpPr>
          <p:nvPr/>
        </p:nvSpPr>
        <p:spPr bwMode="auto">
          <a:xfrm>
            <a:off x="7886700" y="1943404"/>
            <a:ext cx="672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chemeClr val="accent3"/>
                </a:solidFill>
                <a:latin typeface="Orly's Font 2" pitchFamily="66" charset="0"/>
              </a:rPr>
              <a:t>18</a:t>
            </a:r>
            <a:endParaRPr lang="en-US" sz="3600" dirty="0">
              <a:solidFill>
                <a:schemeClr val="accent3"/>
              </a:solidFill>
              <a:latin typeface="Orly's Font 2" pitchFamily="66" charset="0"/>
            </a:endParaRPr>
          </a:p>
        </p:txBody>
      </p:sp>
      <p:grpSp>
        <p:nvGrpSpPr>
          <p:cNvPr id="188" name="Group 187"/>
          <p:cNvGrpSpPr/>
          <p:nvPr/>
        </p:nvGrpSpPr>
        <p:grpSpPr>
          <a:xfrm>
            <a:off x="5681534" y="3752655"/>
            <a:ext cx="284284" cy="257509"/>
            <a:chOff x="342900" y="2450284"/>
            <a:chExt cx="556260" cy="482759"/>
          </a:xfrm>
          <a:solidFill>
            <a:srgbClr val="FF6600"/>
          </a:solidFill>
        </p:grpSpPr>
        <p:sp>
          <p:nvSpPr>
            <p:cNvPr id="189" name="Rectangle 188"/>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0" name="Rectangle 189"/>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1" name="Group 70"/>
          <p:cNvGrpSpPr/>
          <p:nvPr/>
        </p:nvGrpSpPr>
        <p:grpSpPr>
          <a:xfrm>
            <a:off x="4619366" y="3752655"/>
            <a:ext cx="284284" cy="257509"/>
            <a:chOff x="342900" y="2450284"/>
            <a:chExt cx="556260" cy="482759"/>
          </a:xfrm>
          <a:solidFill>
            <a:srgbClr val="FF6600"/>
          </a:solidFill>
        </p:grpSpPr>
        <p:sp>
          <p:nvSpPr>
            <p:cNvPr id="72" name="Rectangle 71"/>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3" name="Rectangle 72"/>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4" name="Group 73"/>
          <p:cNvGrpSpPr/>
          <p:nvPr/>
        </p:nvGrpSpPr>
        <p:grpSpPr>
          <a:xfrm>
            <a:off x="6212618" y="3752655"/>
            <a:ext cx="284284" cy="257509"/>
            <a:chOff x="342900" y="2450284"/>
            <a:chExt cx="556260" cy="482759"/>
          </a:xfrm>
          <a:solidFill>
            <a:srgbClr val="FF6600"/>
          </a:solidFill>
        </p:grpSpPr>
        <p:sp>
          <p:nvSpPr>
            <p:cNvPr id="75" name="Rectangle 74"/>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6" name="Rectangle 75"/>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77" name="Group 76"/>
          <p:cNvGrpSpPr/>
          <p:nvPr/>
        </p:nvGrpSpPr>
        <p:grpSpPr>
          <a:xfrm>
            <a:off x="5150450" y="3752655"/>
            <a:ext cx="284284" cy="257509"/>
            <a:chOff x="342900" y="2450284"/>
            <a:chExt cx="556260" cy="482759"/>
          </a:xfrm>
          <a:solidFill>
            <a:srgbClr val="FF6600"/>
          </a:solidFill>
        </p:grpSpPr>
        <p:sp>
          <p:nvSpPr>
            <p:cNvPr id="78" name="Rectangle 77"/>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9" name="Rectangle 78"/>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Oval 1"/>
          <p:cNvSpPr/>
          <p:nvPr/>
        </p:nvSpPr>
        <p:spPr>
          <a:xfrm>
            <a:off x="4572000" y="354018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4" name="Oval 83"/>
          <p:cNvSpPr/>
          <p:nvPr/>
        </p:nvSpPr>
        <p:spPr>
          <a:xfrm>
            <a:off x="5624688" y="354018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1" name="Group 50"/>
          <p:cNvGrpSpPr/>
          <p:nvPr/>
        </p:nvGrpSpPr>
        <p:grpSpPr>
          <a:xfrm>
            <a:off x="5657546" y="3059385"/>
            <a:ext cx="284284" cy="257509"/>
            <a:chOff x="342900" y="2450284"/>
            <a:chExt cx="556260" cy="482759"/>
          </a:xfrm>
          <a:solidFill>
            <a:srgbClr val="FF6600"/>
          </a:solidFill>
        </p:grpSpPr>
        <p:sp>
          <p:nvSpPr>
            <p:cNvPr id="52" name="Rectangle 51"/>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3" name="Rectangle 52"/>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4" name="Group 53"/>
          <p:cNvGrpSpPr/>
          <p:nvPr/>
        </p:nvGrpSpPr>
        <p:grpSpPr>
          <a:xfrm>
            <a:off x="4595378" y="3059385"/>
            <a:ext cx="284284" cy="257509"/>
            <a:chOff x="342900" y="2450284"/>
            <a:chExt cx="556260" cy="482759"/>
          </a:xfrm>
          <a:solidFill>
            <a:srgbClr val="FF6600"/>
          </a:solidFill>
        </p:grpSpPr>
        <p:sp>
          <p:nvSpPr>
            <p:cNvPr id="55" name="Rectangle 54"/>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6" name="Rectangle 55"/>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57" name="Group 56"/>
          <p:cNvGrpSpPr/>
          <p:nvPr/>
        </p:nvGrpSpPr>
        <p:grpSpPr>
          <a:xfrm>
            <a:off x="6188630" y="3059385"/>
            <a:ext cx="284284" cy="257509"/>
            <a:chOff x="342900" y="2450284"/>
            <a:chExt cx="556260" cy="482759"/>
          </a:xfrm>
          <a:solidFill>
            <a:srgbClr val="FF6600"/>
          </a:solidFill>
        </p:grpSpPr>
        <p:sp>
          <p:nvSpPr>
            <p:cNvPr id="58" name="Rectangle 57"/>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9" name="Rectangle 58"/>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60" name="Group 59"/>
          <p:cNvGrpSpPr/>
          <p:nvPr/>
        </p:nvGrpSpPr>
        <p:grpSpPr>
          <a:xfrm>
            <a:off x="5126462" y="3059385"/>
            <a:ext cx="284284" cy="257509"/>
            <a:chOff x="342900" y="2450284"/>
            <a:chExt cx="556260" cy="482759"/>
          </a:xfrm>
          <a:solidFill>
            <a:srgbClr val="FF6600"/>
          </a:solidFill>
        </p:grpSpPr>
        <p:sp>
          <p:nvSpPr>
            <p:cNvPr id="61" name="Rectangle 60"/>
            <p:cNvSpPr/>
            <p:nvPr/>
          </p:nvSpPr>
          <p:spPr>
            <a:xfrm>
              <a:off x="342900" y="2516173"/>
              <a:ext cx="556260" cy="41687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Rectangle 61"/>
            <p:cNvSpPr/>
            <p:nvPr/>
          </p:nvSpPr>
          <p:spPr>
            <a:xfrm>
              <a:off x="474784" y="2450284"/>
              <a:ext cx="304800" cy="68527"/>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3" name="Oval 62"/>
          <p:cNvSpPr/>
          <p:nvPr/>
        </p:nvSpPr>
        <p:spPr>
          <a:xfrm>
            <a:off x="4548012" y="284691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4" name="Oval 63"/>
          <p:cNvSpPr/>
          <p:nvPr/>
        </p:nvSpPr>
        <p:spPr>
          <a:xfrm>
            <a:off x="5600700" y="2846916"/>
            <a:ext cx="914400" cy="63176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58421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 presetClass="entr" presetSubtype="0" fill="hold" grpId="0" nodeType="withEffect">
                                  <p:stCondLst>
                                    <p:cond delay="0"/>
                                  </p:stCondLst>
                                  <p:iterate type="lt">
                                    <p:tmAbs val="80"/>
                                  </p:iterate>
                                  <p:childTnLst>
                                    <p:set>
                                      <p:cBhvr>
                                        <p:cTn id="9" dur="1" fill="hold">
                                          <p:stCondLst>
                                            <p:cond delay="0"/>
                                          </p:stCondLst>
                                        </p:cTn>
                                        <p:tgtEl>
                                          <p:spTgt spid="186"/>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par>
                                <p:cTn id="13" presetID="10"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par>
                                <p:cTn id="16" presetID="10" presetClass="entr" presetSubtype="0"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500"/>
                                        <p:tgtEl>
                                          <p:spTgt spid="71"/>
                                        </p:tgtEl>
                                      </p:cBhvr>
                                    </p:animEffect>
                                  </p:childTnLst>
                                </p:cTn>
                              </p:par>
                              <p:par>
                                <p:cTn id="19" presetID="10" presetClass="entr" presetSubtype="0" fill="hold"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500"/>
                                        <p:tgtEl>
                                          <p:spTgt spid="77"/>
                                        </p:tgtEl>
                                      </p:cBhvr>
                                    </p:animEffect>
                                  </p:childTnLst>
                                </p:cTn>
                              </p:par>
                              <p:par>
                                <p:cTn id="22" presetID="10" presetClass="entr" presetSubtype="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Effect transition="in" filter="fade">
                                      <p:cBhvr>
                                        <p:cTn id="30" dur="500"/>
                                        <p:tgtEl>
                                          <p:spTgt spid="188"/>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5"/>
                                        </p:tgtEl>
                                        <p:attrNameLst>
                                          <p:attrName>style.visibility</p:attrName>
                                        </p:attrNameLst>
                                      </p:cBhvr>
                                      <p:to>
                                        <p:strVal val="visible"/>
                                      </p:to>
                                    </p:set>
                                    <p:animEffect transition="in" filter="fade">
                                      <p:cBhvr>
                                        <p:cTn id="41" dur="500"/>
                                        <p:tgtEl>
                                          <p:spTgt spid="1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85" grpId="0"/>
      <p:bldP spid="186" grpId="0"/>
      <p:bldP spid="2" grpId="0" animBg="1"/>
      <p:bldP spid="84" grpId="0" animBg="1"/>
      <p:bldP spid="63" grpId="0" animBg="1"/>
      <p:bldP spid="6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 name="Text Placeholder 2"/>
          <p:cNvSpPr txBox="1">
            <a:spLocks/>
          </p:cNvSpPr>
          <p:nvPr/>
        </p:nvSpPr>
        <p:spPr bwMode="auto">
          <a:xfrm>
            <a:off x="2465918" y="1679928"/>
            <a:ext cx="10209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4000" dirty="0" smtClean="0">
                <a:solidFill>
                  <a:schemeClr val="accent1"/>
                </a:solidFill>
                <a:latin typeface="Orly's Font 2" pitchFamily="66" charset="0"/>
              </a:rPr>
              <a:t>12</a:t>
            </a:r>
            <a:endParaRPr lang="en-US" sz="4000" dirty="0">
              <a:solidFill>
                <a:schemeClr val="accent1"/>
              </a:solidFill>
              <a:latin typeface="Orly's Font 2" pitchFamily="66" charset="0"/>
            </a:endParaRPr>
          </a:p>
        </p:txBody>
      </p:sp>
      <p:sp>
        <p:nvSpPr>
          <p:cNvPr id="34" name="Text Placeholder 2"/>
          <p:cNvSpPr txBox="1">
            <a:spLocks/>
          </p:cNvSpPr>
          <p:nvPr/>
        </p:nvSpPr>
        <p:spPr bwMode="auto">
          <a:xfrm>
            <a:off x="4532889" y="1200150"/>
            <a:ext cx="12964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even</a:t>
            </a:r>
            <a:endParaRPr lang="en-US" sz="2800" dirty="0">
              <a:solidFill>
                <a:schemeClr val="accent5"/>
              </a:solidFill>
              <a:latin typeface="Orly's Font 2" pitchFamily="66" charset="0"/>
            </a:endParaRPr>
          </a:p>
        </p:txBody>
      </p:sp>
      <p:sp>
        <p:nvSpPr>
          <p:cNvPr id="17" name="Text Placeholder 2"/>
          <p:cNvSpPr txBox="1">
            <a:spLocks/>
          </p:cNvSpPr>
          <p:nvPr/>
        </p:nvSpPr>
        <p:spPr bwMode="auto">
          <a:xfrm>
            <a:off x="4532887" y="2099252"/>
            <a:ext cx="12964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odd</a:t>
            </a:r>
            <a:endParaRPr lang="en-US" sz="2800" dirty="0">
              <a:solidFill>
                <a:schemeClr val="accent3"/>
              </a:solidFill>
              <a:latin typeface="Orly's Font 2" pitchFamily="66" charset="0"/>
            </a:endParaRPr>
          </a:p>
        </p:txBody>
      </p:sp>
      <p:grpSp>
        <p:nvGrpSpPr>
          <p:cNvPr id="7" name="Group 6"/>
          <p:cNvGrpSpPr/>
          <p:nvPr/>
        </p:nvGrpSpPr>
        <p:grpSpPr>
          <a:xfrm>
            <a:off x="1804105" y="3220862"/>
            <a:ext cx="5168195" cy="1239660"/>
            <a:chOff x="1804105" y="3220862"/>
            <a:chExt cx="5168195" cy="1239660"/>
          </a:xfrm>
        </p:grpSpPr>
        <p:sp>
          <p:nvSpPr>
            <p:cNvPr id="2" name="Heart 1"/>
            <p:cNvSpPr/>
            <p:nvPr/>
          </p:nvSpPr>
          <p:spPr>
            <a:xfrm>
              <a:off x="1804105"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Heart 18"/>
            <p:cNvSpPr/>
            <p:nvPr/>
          </p:nvSpPr>
          <p:spPr>
            <a:xfrm>
              <a:off x="1831622"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Heart 19"/>
            <p:cNvSpPr/>
            <p:nvPr/>
          </p:nvSpPr>
          <p:spPr>
            <a:xfrm>
              <a:off x="2745458"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Heart 20"/>
            <p:cNvSpPr/>
            <p:nvPr/>
          </p:nvSpPr>
          <p:spPr>
            <a:xfrm>
              <a:off x="3659294"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Heart 21"/>
            <p:cNvSpPr/>
            <p:nvPr/>
          </p:nvSpPr>
          <p:spPr>
            <a:xfrm>
              <a:off x="4573130"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Heart 22"/>
            <p:cNvSpPr/>
            <p:nvPr/>
          </p:nvSpPr>
          <p:spPr>
            <a:xfrm>
              <a:off x="5486966"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Heart 23"/>
            <p:cNvSpPr/>
            <p:nvPr/>
          </p:nvSpPr>
          <p:spPr>
            <a:xfrm>
              <a:off x="6400800" y="400332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Heart 24"/>
            <p:cNvSpPr/>
            <p:nvPr/>
          </p:nvSpPr>
          <p:spPr>
            <a:xfrm>
              <a:off x="2723444"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Heart 25"/>
            <p:cNvSpPr/>
            <p:nvPr/>
          </p:nvSpPr>
          <p:spPr>
            <a:xfrm>
              <a:off x="3642783"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Heart 26"/>
            <p:cNvSpPr/>
            <p:nvPr/>
          </p:nvSpPr>
          <p:spPr>
            <a:xfrm>
              <a:off x="4562122"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Heart 27"/>
            <p:cNvSpPr/>
            <p:nvPr/>
          </p:nvSpPr>
          <p:spPr>
            <a:xfrm>
              <a:off x="5481461"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Heart 28"/>
            <p:cNvSpPr/>
            <p:nvPr/>
          </p:nvSpPr>
          <p:spPr>
            <a:xfrm>
              <a:off x="6400800" y="3220862"/>
              <a:ext cx="571500" cy="457200"/>
            </a:xfrm>
            <a:prstGeom prst="heart">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 name="Oval 2"/>
          <p:cNvSpPr/>
          <p:nvPr/>
        </p:nvSpPr>
        <p:spPr>
          <a:xfrm>
            <a:off x="1656645" y="2914650"/>
            <a:ext cx="914400"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Oval 30"/>
          <p:cNvSpPr/>
          <p:nvPr/>
        </p:nvSpPr>
        <p:spPr>
          <a:xfrm>
            <a:off x="2628900" y="2914650"/>
            <a:ext cx="846666"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Oval 31"/>
          <p:cNvSpPr/>
          <p:nvPr/>
        </p:nvSpPr>
        <p:spPr>
          <a:xfrm>
            <a:off x="3521711" y="2904067"/>
            <a:ext cx="846666"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Oval 32"/>
          <p:cNvSpPr/>
          <p:nvPr/>
        </p:nvSpPr>
        <p:spPr>
          <a:xfrm>
            <a:off x="4424539" y="2914650"/>
            <a:ext cx="846666"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Oval 34"/>
          <p:cNvSpPr/>
          <p:nvPr/>
        </p:nvSpPr>
        <p:spPr>
          <a:xfrm>
            <a:off x="5349383" y="2904067"/>
            <a:ext cx="846666"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Oval 35"/>
          <p:cNvSpPr/>
          <p:nvPr/>
        </p:nvSpPr>
        <p:spPr>
          <a:xfrm>
            <a:off x="6263217" y="2904067"/>
            <a:ext cx="846666" cy="18288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5" name="Straight Connector 4"/>
          <p:cNvCxnSpPr/>
          <p:nvPr/>
        </p:nvCxnSpPr>
        <p:spPr>
          <a:xfrm>
            <a:off x="2971800" y="2228850"/>
            <a:ext cx="25651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469695" y="1085850"/>
            <a:ext cx="1404759" cy="637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71755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8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34"/>
                                        </p:tgtEl>
                                        <p:attrNameLst>
                                          <p:attrName>style.visibility</p:attrName>
                                        </p:attrNameLst>
                                      </p:cBhvr>
                                      <p:to>
                                        <p:strVal val="visible"/>
                                      </p:to>
                                    </p:set>
                                  </p:childTnLst>
                                </p:cTn>
                              </p:par>
                            </p:childTnLst>
                          </p:cTn>
                        </p:par>
                        <p:par>
                          <p:cTn id="11" fill="hold">
                            <p:stCondLst>
                              <p:cond delay="241"/>
                            </p:stCondLst>
                            <p:childTnLst>
                              <p:par>
                                <p:cTn id="12" presetID="1" presetClass="entr" presetSubtype="0" fill="hold" grpId="0" nodeType="afterEffect">
                                  <p:stCondLst>
                                    <p:cond delay="500"/>
                                  </p:stCondLst>
                                  <p:iterate type="lt">
                                    <p:tmAbs val="80"/>
                                  </p:iterate>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 grpId="0"/>
      <p:bldP spid="34" grpId="0"/>
      <p:bldP spid="17" grpId="0"/>
      <p:bldP spid="3" grpId="0" animBg="1"/>
      <p:bldP spid="31" grpId="0" animBg="1"/>
      <p:bldP spid="32" grpId="0" animBg="1"/>
      <p:bldP spid="33" grpId="0" animBg="1"/>
      <p:bldP spid="35" grpId="0" animBg="1"/>
      <p:bldP spid="36" grpId="0" animBg="1"/>
      <p:bldP spid="6" grpId="0" animBg="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12608</TotalTime>
  <Words>945</Words>
  <Application>Microsoft Office PowerPoint</Application>
  <PresentationFormat>On-screen Show (16:9)</PresentationFormat>
  <Paragraphs>69</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Courier New</vt:lpstr>
      <vt:lpstr>MS PGothic</vt:lpstr>
      <vt:lpstr>Wingdings</vt:lpstr>
      <vt:lpstr>Calibri</vt:lpstr>
      <vt:lpstr>Verdana</vt:lpstr>
      <vt:lpstr>Orly's Font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474</cp:revision>
  <dcterms:created xsi:type="dcterms:W3CDTF">2011-06-12T17:04:43Z</dcterms:created>
  <dcterms:modified xsi:type="dcterms:W3CDTF">2015-06-07T12:18:14Z</dcterms:modified>
</cp:coreProperties>
</file>